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11063-95E1-4562-89EF-8F114614BA92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87B61-F074-4540-90D2-74CBCE5709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26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87B61-F074-4540-90D2-74CBCE5709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02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7CE2EC-7979-2E63-1CD0-1B7B45D76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24" y="2936077"/>
            <a:ext cx="6972351" cy="985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C94F4-ECF6-5380-A7B6-5E352CD4B6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0D58C-8B52-D5F4-8EE1-770BBA09BFFE}"/>
              </a:ext>
            </a:extLst>
          </p:cNvPr>
          <p:cNvSpPr/>
          <p:nvPr/>
        </p:nvSpPr>
        <p:spPr bwMode="white">
          <a:xfrm>
            <a:off x="1215238" y="1277177"/>
            <a:ext cx="323809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17FCE3-6FCE-D37A-CAFB-40171A58EC95}"/>
              </a:ext>
            </a:extLst>
          </p:cNvPr>
          <p:cNvSpPr/>
          <p:nvPr/>
        </p:nvSpPr>
        <p:spPr bwMode="white">
          <a:xfrm>
            <a:off x="1224761" y="2822139"/>
            <a:ext cx="323809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93D2F-C688-A335-A1D3-140836760870}"/>
              </a:ext>
            </a:extLst>
          </p:cNvPr>
          <p:cNvSpPr/>
          <p:nvPr/>
        </p:nvSpPr>
        <p:spPr bwMode="white">
          <a:xfrm>
            <a:off x="1215238" y="4357564"/>
            <a:ext cx="323809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4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40549-D643-8934-3667-AB3EF3284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A7BE7-F3F9-910B-AE12-FCF5ADC64F70}"/>
              </a:ext>
            </a:extLst>
          </p:cNvPr>
          <p:cNvSpPr/>
          <p:nvPr/>
        </p:nvSpPr>
        <p:spPr bwMode="white">
          <a:xfrm>
            <a:off x="2005714" y="3042376"/>
            <a:ext cx="285714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18486E-45FB-6814-2C4C-B685637B5589}"/>
              </a:ext>
            </a:extLst>
          </p:cNvPr>
          <p:cNvSpPr/>
          <p:nvPr/>
        </p:nvSpPr>
        <p:spPr bwMode="white">
          <a:xfrm>
            <a:off x="1958095" y="3691157"/>
            <a:ext cx="371428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C9ABCA-13F3-EF46-857A-E8A19EAF365B}"/>
              </a:ext>
            </a:extLst>
          </p:cNvPr>
          <p:cNvSpPr/>
          <p:nvPr/>
        </p:nvSpPr>
        <p:spPr bwMode="white">
          <a:xfrm>
            <a:off x="1986666" y="4339938"/>
            <a:ext cx="314285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167F2C-15A8-0BF6-33DB-7C4FAB863C8D}"/>
              </a:ext>
            </a:extLst>
          </p:cNvPr>
          <p:cNvSpPr/>
          <p:nvPr/>
        </p:nvSpPr>
        <p:spPr bwMode="white">
          <a:xfrm>
            <a:off x="2005714" y="4988720"/>
            <a:ext cx="285714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F547BC-70BE-E5E6-2A91-C887FDEC2CAB}"/>
              </a:ext>
            </a:extLst>
          </p:cNvPr>
          <p:cNvSpPr/>
          <p:nvPr/>
        </p:nvSpPr>
        <p:spPr bwMode="white">
          <a:xfrm>
            <a:off x="1986666" y="5637501"/>
            <a:ext cx="314285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8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04668-E5BD-DD2E-2641-D1FD54206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EBB5B-42FA-F0C0-92E1-B34F5A497319}"/>
              </a:ext>
            </a:extLst>
          </p:cNvPr>
          <p:cNvSpPr/>
          <p:nvPr/>
        </p:nvSpPr>
        <p:spPr bwMode="white">
          <a:xfrm>
            <a:off x="4367619" y="1895865"/>
            <a:ext cx="1733333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39CC80-CBE5-58D1-E5B0-0B526B4EEC01}"/>
              </a:ext>
            </a:extLst>
          </p:cNvPr>
          <p:cNvSpPr/>
          <p:nvPr/>
        </p:nvSpPr>
        <p:spPr bwMode="white">
          <a:xfrm>
            <a:off x="3720000" y="2553048"/>
            <a:ext cx="866666" cy="3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46B65-0250-4E13-4755-DAB21469F093}"/>
              </a:ext>
            </a:extLst>
          </p:cNvPr>
          <p:cNvSpPr/>
          <p:nvPr/>
        </p:nvSpPr>
        <p:spPr bwMode="white">
          <a:xfrm>
            <a:off x="4386666" y="3200706"/>
            <a:ext cx="1285714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54833-2FBA-F928-4951-849E17857DD1}"/>
              </a:ext>
            </a:extLst>
          </p:cNvPr>
          <p:cNvSpPr/>
          <p:nvPr/>
        </p:nvSpPr>
        <p:spPr bwMode="white">
          <a:xfrm>
            <a:off x="3843808" y="3924560"/>
            <a:ext cx="2684239" cy="4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DEC746-B0EA-5CF4-939F-D3812058B0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3215680" y="4689839"/>
            <a:ext cx="3240360" cy="8000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AE24FC-304F-02E1-F2CC-3CA12EF32E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4727848" y="5517232"/>
            <a:ext cx="2592288" cy="76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3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E9CAE-E505-027B-C233-F4D66DD2E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E5E2E87-4762-700C-36CA-625B384113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4655840" y="1844824"/>
            <a:ext cx="2592288" cy="82358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BD6D8CA-36E4-E3A1-B95B-AF489AD2D6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4367808" y="3356992"/>
            <a:ext cx="2808312" cy="7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1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C1EC2-B210-E59A-FA20-BBEA98BB7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D21B0-6C6B-1E3F-CB6D-BEDB5F747A1E}"/>
              </a:ext>
            </a:extLst>
          </p:cNvPr>
          <p:cNvSpPr/>
          <p:nvPr/>
        </p:nvSpPr>
        <p:spPr bwMode="white">
          <a:xfrm>
            <a:off x="4872380" y="1133959"/>
            <a:ext cx="1352380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28DB2-EC02-9023-FC72-BA933FA49F0A}"/>
              </a:ext>
            </a:extLst>
          </p:cNvPr>
          <p:cNvSpPr/>
          <p:nvPr/>
        </p:nvSpPr>
        <p:spPr bwMode="white">
          <a:xfrm>
            <a:off x="4643809" y="2610652"/>
            <a:ext cx="942857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C2F699-9915-9A5C-B354-F6DCC94D65C6}"/>
              </a:ext>
            </a:extLst>
          </p:cNvPr>
          <p:cNvSpPr/>
          <p:nvPr/>
        </p:nvSpPr>
        <p:spPr bwMode="white">
          <a:xfrm>
            <a:off x="3958095" y="3429979"/>
            <a:ext cx="1257142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0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1404A-91C3-54BE-E6B9-5BF0BE0250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CD94F-E718-F60B-586E-F7B0CED7C240}"/>
              </a:ext>
            </a:extLst>
          </p:cNvPr>
          <p:cNvSpPr/>
          <p:nvPr/>
        </p:nvSpPr>
        <p:spPr bwMode="white">
          <a:xfrm>
            <a:off x="1881904" y="2801285"/>
            <a:ext cx="485714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97991D-546C-219F-7CAF-E0CF8C2263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437112"/>
            <a:ext cx="10800000" cy="205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07D81C-F965-C4F9-93D7-61FA2F6CBAA8}"/>
              </a:ext>
            </a:extLst>
          </p:cNvPr>
          <p:cNvSpPr/>
          <p:nvPr/>
        </p:nvSpPr>
        <p:spPr bwMode="white">
          <a:xfrm>
            <a:off x="2011297" y="4982148"/>
            <a:ext cx="276190" cy="2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49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284CE-AA1C-A9EF-198E-C9D962DCA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D0682-F657-81D6-286E-F8E53E52FC7E}"/>
              </a:ext>
            </a:extLst>
          </p:cNvPr>
          <p:cNvSpPr/>
          <p:nvPr/>
        </p:nvSpPr>
        <p:spPr bwMode="white">
          <a:xfrm>
            <a:off x="1253333" y="1630115"/>
            <a:ext cx="266666" cy="2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907416-5C39-81E9-3219-D5C853273DF5}"/>
              </a:ext>
            </a:extLst>
          </p:cNvPr>
          <p:cNvSpPr/>
          <p:nvPr/>
        </p:nvSpPr>
        <p:spPr bwMode="white">
          <a:xfrm>
            <a:off x="1120000" y="3623538"/>
            <a:ext cx="485714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37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F1F05-4100-7E7F-26F7-EEC7271CE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5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5414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ECB59-F989-FA0C-64FC-D1EC0905C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B643D-6E49-2B65-AAD7-2E249B237568}"/>
              </a:ext>
            </a:extLst>
          </p:cNvPr>
          <p:cNvSpPr/>
          <p:nvPr/>
        </p:nvSpPr>
        <p:spPr bwMode="white">
          <a:xfrm>
            <a:off x="1291428" y="5088072"/>
            <a:ext cx="257142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9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65</cp:revision>
  <dcterms:created xsi:type="dcterms:W3CDTF">2015-09-16T06:44:00Z</dcterms:created>
  <dcterms:modified xsi:type="dcterms:W3CDTF">2023-08-17T04:23:15Z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