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1" r:id="rId5"/>
    <p:sldId id="329" r:id="rId6"/>
    <p:sldId id="327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E9887B6-AAD9-631D-BC24-B25056625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359" y="3012278"/>
            <a:ext cx="6091282" cy="8334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B032C-49E9-9AB6-577A-B6A7B014C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800000" cy="299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E5F59C-1D60-989F-D9A6-93CADE256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17032"/>
            <a:ext cx="10800000" cy="289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FA92B-CEB6-C633-AE91-7E6CA794CA91}"/>
              </a:ext>
            </a:extLst>
          </p:cNvPr>
          <p:cNvSpPr/>
          <p:nvPr/>
        </p:nvSpPr>
        <p:spPr bwMode="white">
          <a:xfrm>
            <a:off x="1373908" y="4299686"/>
            <a:ext cx="200000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3EC28-18DF-CEED-F5D0-10C4F1F1AFD6}"/>
              </a:ext>
            </a:extLst>
          </p:cNvPr>
          <p:cNvSpPr/>
          <p:nvPr/>
        </p:nvSpPr>
        <p:spPr bwMode="white">
          <a:xfrm>
            <a:off x="1345336" y="4777271"/>
            <a:ext cx="247619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987E9F-DCCB-16C9-1093-315F42B1E0B1}"/>
              </a:ext>
            </a:extLst>
          </p:cNvPr>
          <p:cNvSpPr/>
          <p:nvPr/>
        </p:nvSpPr>
        <p:spPr bwMode="white">
          <a:xfrm>
            <a:off x="1373908" y="5264409"/>
            <a:ext cx="200000" cy="22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E3B778-200C-8EA2-EC6D-F9293CF8ED45}"/>
              </a:ext>
            </a:extLst>
          </p:cNvPr>
          <p:cNvSpPr/>
          <p:nvPr/>
        </p:nvSpPr>
        <p:spPr bwMode="white">
          <a:xfrm>
            <a:off x="1345336" y="5741994"/>
            <a:ext cx="247619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F7B1A1-05A2-62CF-563D-9B1EDD6EE5B9}"/>
              </a:ext>
            </a:extLst>
          </p:cNvPr>
          <p:cNvSpPr/>
          <p:nvPr/>
        </p:nvSpPr>
        <p:spPr bwMode="white">
          <a:xfrm>
            <a:off x="1345336" y="6219580"/>
            <a:ext cx="247619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60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456B9-0DFF-2F56-1660-49E139078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52ADB9-572D-F26D-7140-5C0E4B323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40648"/>
            <a:ext cx="10800000" cy="29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9CBDB-CFD9-B249-5271-27B0DC6E3F8C}"/>
              </a:ext>
            </a:extLst>
          </p:cNvPr>
          <p:cNvSpPr/>
          <p:nvPr/>
        </p:nvSpPr>
        <p:spPr bwMode="white">
          <a:xfrm>
            <a:off x="1580408" y="5999955"/>
            <a:ext cx="228571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1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89D9B-1010-0FB4-1DE4-DC04317FAE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39D45-E990-88CC-84B3-80D967AB9AAE}"/>
              </a:ext>
            </a:extLst>
          </p:cNvPr>
          <p:cNvSpPr/>
          <p:nvPr/>
        </p:nvSpPr>
        <p:spPr bwMode="white">
          <a:xfrm>
            <a:off x="1043809" y="1076815"/>
            <a:ext cx="276190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93A55F-DEDD-7964-1CB9-FAED2A38E0EF}"/>
              </a:ext>
            </a:extLst>
          </p:cNvPr>
          <p:cNvSpPr/>
          <p:nvPr/>
        </p:nvSpPr>
        <p:spPr bwMode="white">
          <a:xfrm>
            <a:off x="1062857" y="2039211"/>
            <a:ext cx="247619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29FACD-3A8E-9DC7-2CA9-FC24CC64DF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7372"/>
            <a:ext cx="10800000" cy="218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ED411C-D295-6EDD-45C7-505D8A385661}"/>
              </a:ext>
            </a:extLst>
          </p:cNvPr>
          <p:cNvSpPr/>
          <p:nvPr/>
        </p:nvSpPr>
        <p:spPr bwMode="white">
          <a:xfrm>
            <a:off x="1072380" y="3873174"/>
            <a:ext cx="228571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8EB1F-EE1A-123B-6529-587FABD52608}"/>
              </a:ext>
            </a:extLst>
          </p:cNvPr>
          <p:cNvSpPr/>
          <p:nvPr/>
        </p:nvSpPr>
        <p:spPr bwMode="white">
          <a:xfrm>
            <a:off x="1072380" y="5169737"/>
            <a:ext cx="228571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8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22122-8CA9-F529-95CF-81DA12E00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209841-58FB-88A3-0554-CC3306C9A0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76830"/>
            <a:ext cx="10800000" cy="284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1AF2A8-323E-EFB8-6257-5140E09EC8FD}"/>
              </a:ext>
            </a:extLst>
          </p:cNvPr>
          <p:cNvSpPr/>
          <p:nvPr/>
        </p:nvSpPr>
        <p:spPr bwMode="white">
          <a:xfrm>
            <a:off x="3323265" y="4363021"/>
            <a:ext cx="1095238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2B0462-DA91-B4AF-8066-9BA9357AF0E1}"/>
              </a:ext>
            </a:extLst>
          </p:cNvPr>
          <p:cNvSpPr/>
          <p:nvPr/>
        </p:nvSpPr>
        <p:spPr bwMode="white">
          <a:xfrm>
            <a:off x="3170884" y="5487613"/>
            <a:ext cx="542857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5E2C0A-F420-2491-D22C-AD76190FC133}"/>
              </a:ext>
            </a:extLst>
          </p:cNvPr>
          <p:cNvSpPr/>
          <p:nvPr/>
        </p:nvSpPr>
        <p:spPr bwMode="white">
          <a:xfrm>
            <a:off x="4351836" y="5630570"/>
            <a:ext cx="580952" cy="1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EA63E5-9AF7-21EA-10F6-9DB6F3509EAA}"/>
              </a:ext>
            </a:extLst>
          </p:cNvPr>
          <p:cNvSpPr/>
          <p:nvPr/>
        </p:nvSpPr>
        <p:spPr bwMode="white">
          <a:xfrm>
            <a:off x="5561360" y="5487613"/>
            <a:ext cx="1047619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BDC1340-925A-42C5-A81C-AF0F1A898C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863752" y="3628931"/>
            <a:ext cx="1656184" cy="7217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C58664-DEE9-EC7D-33F6-7298BF1F5E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5461200" y="4760939"/>
            <a:ext cx="1512168" cy="6944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A134DF2-BBA5-F9C4-9BB1-6B1E35E37D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2530963" y="5903449"/>
            <a:ext cx="1620821" cy="69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0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CAD4D-4789-A6DC-D6EB-5DA27D8C0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432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F61D3-7473-CDF9-7FA1-4FD96893F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20951-AFC0-8159-FFE6-46C1199F1137}"/>
              </a:ext>
            </a:extLst>
          </p:cNvPr>
          <p:cNvSpPr/>
          <p:nvPr/>
        </p:nvSpPr>
        <p:spPr bwMode="white">
          <a:xfrm>
            <a:off x="1396190" y="1592106"/>
            <a:ext cx="1314285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41AD76-CE36-5164-18A9-ADFFA306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3282"/>
            <a:ext cx="10800000" cy="212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7488B55-CC07-3BEC-EF0A-0ECCBFEDE1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127448" y="2492896"/>
            <a:ext cx="9217024" cy="6224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663CBF3-F682-4E8E-AFF1-38563476EE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127448" y="3501146"/>
            <a:ext cx="9793088" cy="6224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B7662B-CEB7-DF7D-13F5-246A8745E4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127448" y="4636244"/>
            <a:ext cx="9793088" cy="6224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8FD41E0-7868-981E-4DF0-0452314B55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127448" y="5644494"/>
            <a:ext cx="9793088" cy="62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65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