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3" r:id="rId4"/>
    <p:sldId id="332" r:id="rId5"/>
    <p:sldId id="331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7" d="100"/>
          <a:sy n="97" d="100"/>
        </p:scale>
        <p:origin x="648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91A0BE-DE35-FBD7-1D0D-B578A03903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670" y="3012278"/>
            <a:ext cx="6424659" cy="8334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12DFDC-1A18-9F3A-BA0E-AFDEED0BDA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97"/>
          <a:stretch/>
        </p:blipFill>
        <p:spPr>
          <a:xfrm>
            <a:off x="407368" y="2060848"/>
            <a:ext cx="9145016" cy="2804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C7D4C5-1F1D-AF18-B9BA-409E332B3658}"/>
              </a:ext>
            </a:extLst>
          </p:cNvPr>
          <p:cNvSpPr/>
          <p:nvPr/>
        </p:nvSpPr>
        <p:spPr bwMode="white">
          <a:xfrm>
            <a:off x="1415480" y="2132364"/>
            <a:ext cx="285714" cy="31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F2C5EC-F761-CD37-4EAC-B3ED09594943}"/>
              </a:ext>
            </a:extLst>
          </p:cNvPr>
          <p:cNvSpPr/>
          <p:nvPr/>
        </p:nvSpPr>
        <p:spPr bwMode="white">
          <a:xfrm>
            <a:off x="1415480" y="2708428"/>
            <a:ext cx="314285" cy="3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BCD88A-A48C-5E5B-D59A-9BC9C357F21B}"/>
              </a:ext>
            </a:extLst>
          </p:cNvPr>
          <p:cNvSpPr/>
          <p:nvPr/>
        </p:nvSpPr>
        <p:spPr bwMode="white">
          <a:xfrm>
            <a:off x="1453597" y="3294032"/>
            <a:ext cx="314285" cy="31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ED72CB-8728-E487-71E0-8F3D58B92D3B}"/>
              </a:ext>
            </a:extLst>
          </p:cNvPr>
          <p:cNvSpPr/>
          <p:nvPr/>
        </p:nvSpPr>
        <p:spPr bwMode="white">
          <a:xfrm>
            <a:off x="1453597" y="3847055"/>
            <a:ext cx="266666" cy="3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E1D2ED-DC90-0B59-5D1A-3A9B1A6CC58A}"/>
              </a:ext>
            </a:extLst>
          </p:cNvPr>
          <p:cNvSpPr/>
          <p:nvPr/>
        </p:nvSpPr>
        <p:spPr bwMode="white">
          <a:xfrm>
            <a:off x="1405978" y="4387254"/>
            <a:ext cx="361904" cy="3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5993FBD-03F6-649B-C318-DD14278311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72"/>
          <a:stretch/>
        </p:blipFill>
        <p:spPr>
          <a:xfrm>
            <a:off x="1127448" y="4951587"/>
            <a:ext cx="6264696" cy="1864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D19D50D3-B18A-4F1D-1698-34CE2A490DE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18" b="64037"/>
          <a:stretch/>
        </p:blipFill>
        <p:spPr>
          <a:xfrm>
            <a:off x="623392" y="613810"/>
            <a:ext cx="3384376" cy="1365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645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27F794-C3CD-163C-C80A-3A12B8F9D0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0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E54CE4-465F-35FE-768C-CA6ADEBC2E20}"/>
              </a:ext>
            </a:extLst>
          </p:cNvPr>
          <p:cNvSpPr/>
          <p:nvPr/>
        </p:nvSpPr>
        <p:spPr bwMode="white">
          <a:xfrm>
            <a:off x="2710476" y="2145481"/>
            <a:ext cx="819047" cy="28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D08DA2-C55C-3668-CD48-DAC1ED09815B}"/>
              </a:ext>
            </a:extLst>
          </p:cNvPr>
          <p:cNvSpPr/>
          <p:nvPr/>
        </p:nvSpPr>
        <p:spPr bwMode="white">
          <a:xfrm>
            <a:off x="3196190" y="3004125"/>
            <a:ext cx="942857" cy="29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5FE414-86E9-26B5-7D52-3E7799CD935C}"/>
              </a:ext>
            </a:extLst>
          </p:cNvPr>
          <p:cNvSpPr/>
          <p:nvPr/>
        </p:nvSpPr>
        <p:spPr bwMode="white">
          <a:xfrm>
            <a:off x="5110476" y="3929553"/>
            <a:ext cx="666666" cy="21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CA04CF4-6179-5316-2D0D-93096C9227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/>
          <a:stretch/>
        </p:blipFill>
        <p:spPr>
          <a:xfrm>
            <a:off x="3196190" y="4426306"/>
            <a:ext cx="1944216" cy="88583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96E51E9-1061-A4FB-7506-02EE422872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/>
          <a:stretch/>
        </p:blipFill>
        <p:spPr>
          <a:xfrm>
            <a:off x="3651119" y="5328522"/>
            <a:ext cx="1868817" cy="85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71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F47374-BF80-1BC4-6D20-819EFB8FEE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0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80822F-824C-7240-664D-72BC2D06F7F8}"/>
              </a:ext>
            </a:extLst>
          </p:cNvPr>
          <p:cNvSpPr/>
          <p:nvPr/>
        </p:nvSpPr>
        <p:spPr bwMode="white">
          <a:xfrm>
            <a:off x="1958095" y="1896021"/>
            <a:ext cx="285714" cy="31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1CF0B5-C1D4-BE8A-85E8-AB9FE8BF40FD}"/>
              </a:ext>
            </a:extLst>
          </p:cNvPr>
          <p:cNvSpPr/>
          <p:nvPr/>
        </p:nvSpPr>
        <p:spPr bwMode="white">
          <a:xfrm>
            <a:off x="1910476" y="3248713"/>
            <a:ext cx="361904" cy="31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BEB8A5-64C5-7892-75C8-432C2F4D3A46}"/>
              </a:ext>
            </a:extLst>
          </p:cNvPr>
          <p:cNvSpPr/>
          <p:nvPr/>
        </p:nvSpPr>
        <p:spPr bwMode="white">
          <a:xfrm>
            <a:off x="1939047" y="4601405"/>
            <a:ext cx="314285" cy="32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05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422E3-8409-8E10-E8AC-5F7831A759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0800000" cy="15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2BB07C-7B28-B052-7C0E-EB7454F3E852}"/>
              </a:ext>
            </a:extLst>
          </p:cNvPr>
          <p:cNvSpPr/>
          <p:nvPr/>
        </p:nvSpPr>
        <p:spPr bwMode="white">
          <a:xfrm>
            <a:off x="1541154" y="1239055"/>
            <a:ext cx="314285" cy="32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FFC8BE7-4311-9EE0-6337-6964980A7B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564904"/>
            <a:ext cx="10800000" cy="2176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22829F-6963-4438-AF35-66AFA912F5C6}"/>
              </a:ext>
            </a:extLst>
          </p:cNvPr>
          <p:cNvSpPr/>
          <p:nvPr/>
        </p:nvSpPr>
        <p:spPr bwMode="white">
          <a:xfrm>
            <a:off x="1560201" y="2708083"/>
            <a:ext cx="295238" cy="32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421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F5EAF-D61C-6F46-DE26-FEE94B2E80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13"/>
          <a:stretch/>
        </p:blipFill>
        <p:spPr>
          <a:xfrm>
            <a:off x="3390" y="1848511"/>
            <a:ext cx="9171893" cy="1952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716726-2C0E-976D-CD06-19933A6EF7FF}"/>
              </a:ext>
            </a:extLst>
          </p:cNvPr>
          <p:cNvSpPr/>
          <p:nvPr/>
        </p:nvSpPr>
        <p:spPr bwMode="white">
          <a:xfrm>
            <a:off x="3099734" y="2610830"/>
            <a:ext cx="341879" cy="42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09C7D7-5E21-E5AA-AF4A-2052583ED57E}"/>
              </a:ext>
            </a:extLst>
          </p:cNvPr>
          <p:cNvSpPr/>
          <p:nvPr/>
        </p:nvSpPr>
        <p:spPr bwMode="white">
          <a:xfrm>
            <a:off x="2359267" y="3186894"/>
            <a:ext cx="382099" cy="42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F324C9EB-6218-5B19-F797-AC19FEC72F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66" b="54187"/>
          <a:stretch/>
        </p:blipFill>
        <p:spPr>
          <a:xfrm>
            <a:off x="508046" y="696383"/>
            <a:ext cx="3990475" cy="1298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2B4DAE89-0AEA-84CD-A401-A0D41B0A59B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85" y="3786891"/>
            <a:ext cx="9112334" cy="3071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59A445D-2189-20D1-DB6B-B461D456A193}"/>
              </a:ext>
            </a:extLst>
          </p:cNvPr>
          <p:cNvSpPr/>
          <p:nvPr/>
        </p:nvSpPr>
        <p:spPr bwMode="white">
          <a:xfrm>
            <a:off x="7924270" y="3786891"/>
            <a:ext cx="393119" cy="39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B16C4B7-F034-F160-34B0-940232A317BC}"/>
              </a:ext>
            </a:extLst>
          </p:cNvPr>
          <p:cNvSpPr/>
          <p:nvPr/>
        </p:nvSpPr>
        <p:spPr bwMode="white">
          <a:xfrm>
            <a:off x="2351784" y="6240999"/>
            <a:ext cx="418480" cy="40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96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FC5B40-61FF-DBB7-9F1B-FC6A18B7E4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9840496" cy="3048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3662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3BCD10-A4F1-0C22-DEB0-793C18F2B3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8273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C68531-1BE8-3C23-04E1-68C856C47D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9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CF42A4-5B15-18F1-52EF-887562C16077}"/>
              </a:ext>
            </a:extLst>
          </p:cNvPr>
          <p:cNvSpPr/>
          <p:nvPr/>
        </p:nvSpPr>
        <p:spPr bwMode="white">
          <a:xfrm>
            <a:off x="1205714" y="1210124"/>
            <a:ext cx="323809" cy="323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535F21-9EE8-EC18-F922-E95FF8D2884C}"/>
              </a:ext>
            </a:extLst>
          </p:cNvPr>
          <p:cNvSpPr/>
          <p:nvPr/>
        </p:nvSpPr>
        <p:spPr bwMode="white">
          <a:xfrm>
            <a:off x="1205714" y="1934023"/>
            <a:ext cx="323809" cy="31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BA7E08-0575-35F0-6E33-E0E6AF362CC8}"/>
              </a:ext>
            </a:extLst>
          </p:cNvPr>
          <p:cNvSpPr/>
          <p:nvPr/>
        </p:nvSpPr>
        <p:spPr bwMode="white">
          <a:xfrm>
            <a:off x="1243809" y="2657921"/>
            <a:ext cx="257142" cy="31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E3977B-85CF-FCAA-A316-EF66C59DE1BC}"/>
              </a:ext>
            </a:extLst>
          </p:cNvPr>
          <p:cNvSpPr/>
          <p:nvPr/>
        </p:nvSpPr>
        <p:spPr bwMode="white">
          <a:xfrm>
            <a:off x="1243809" y="3372295"/>
            <a:ext cx="257142" cy="323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141C0E-F672-AD56-254D-27CC7E3ED732}"/>
              </a:ext>
            </a:extLst>
          </p:cNvPr>
          <p:cNvSpPr/>
          <p:nvPr/>
        </p:nvSpPr>
        <p:spPr bwMode="white">
          <a:xfrm>
            <a:off x="1205714" y="4096193"/>
            <a:ext cx="323809" cy="323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93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dorm lll</cp:lastModifiedBy>
  <cp:revision>62</cp:revision>
  <dcterms:created xsi:type="dcterms:W3CDTF">2015-09-16T06:44:00Z</dcterms:created>
  <dcterms:modified xsi:type="dcterms:W3CDTF">2023-08-13T02:13:11Z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