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3" r:id="rId3"/>
    <p:sldId id="332" r:id="rId4"/>
    <p:sldId id="330" r:id="rId5"/>
    <p:sldId id="329" r:id="rId6"/>
    <p:sldId id="328" r:id="rId7"/>
    <p:sldId id="327" r:id="rId8"/>
    <p:sldId id="32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528" y="1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4ADD3F-D670-6797-31DA-DACE6EDEFB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6071" y="3076572"/>
            <a:ext cx="6119857" cy="7048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2BF400-61E6-0697-BAD7-FDD6CD5D19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7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269822-C7AC-3666-C992-E7B756665C9E}"/>
              </a:ext>
            </a:extLst>
          </p:cNvPr>
          <p:cNvSpPr/>
          <p:nvPr/>
        </p:nvSpPr>
        <p:spPr bwMode="white">
          <a:xfrm>
            <a:off x="1567619" y="1677400"/>
            <a:ext cx="276190" cy="228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BAC80C-8233-D893-CFCE-CB52BBEE4041}"/>
              </a:ext>
            </a:extLst>
          </p:cNvPr>
          <p:cNvSpPr/>
          <p:nvPr/>
        </p:nvSpPr>
        <p:spPr bwMode="white">
          <a:xfrm>
            <a:off x="1596190" y="2754566"/>
            <a:ext cx="228571" cy="228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24A624-48EC-C869-2DE8-1C31B9CB4831}"/>
              </a:ext>
            </a:extLst>
          </p:cNvPr>
          <p:cNvSpPr/>
          <p:nvPr/>
        </p:nvSpPr>
        <p:spPr bwMode="white">
          <a:xfrm>
            <a:off x="1596190" y="3831732"/>
            <a:ext cx="228571" cy="238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1C1A75F-DE5A-0CF3-1B83-0F31264A38D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640"/>
          <a:stretch/>
        </p:blipFill>
        <p:spPr>
          <a:xfrm>
            <a:off x="1271464" y="5180600"/>
            <a:ext cx="10800000" cy="1111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AD6BB9-DA1F-E13E-4953-9EDBE5246B7D}"/>
              </a:ext>
            </a:extLst>
          </p:cNvPr>
          <p:cNvSpPr/>
          <p:nvPr/>
        </p:nvSpPr>
        <p:spPr bwMode="white">
          <a:xfrm>
            <a:off x="1595273" y="5333215"/>
            <a:ext cx="276190" cy="22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71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C0D17E-36EE-DF46-5B8F-70EA0B05397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42"/>
          <a:stretch/>
        </p:blipFill>
        <p:spPr>
          <a:xfrm>
            <a:off x="623392" y="1052736"/>
            <a:ext cx="10800000" cy="266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42422E-F489-68F5-57D1-ECDC0DC78A53}"/>
              </a:ext>
            </a:extLst>
          </p:cNvPr>
          <p:cNvSpPr/>
          <p:nvPr/>
        </p:nvSpPr>
        <p:spPr bwMode="white">
          <a:xfrm>
            <a:off x="947201" y="1160729"/>
            <a:ext cx="276190" cy="22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BCBF36-F9C1-5737-650A-8F4AFD6FC73E}"/>
              </a:ext>
            </a:extLst>
          </p:cNvPr>
          <p:cNvSpPr/>
          <p:nvPr/>
        </p:nvSpPr>
        <p:spPr bwMode="white">
          <a:xfrm>
            <a:off x="947201" y="2782264"/>
            <a:ext cx="276190" cy="23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49480B4-F514-A4BE-C61B-F1EB77EB43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717032"/>
            <a:ext cx="10800000" cy="2179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91DC03-E5B6-DC3D-6087-67E6506DD63F}"/>
              </a:ext>
            </a:extLst>
          </p:cNvPr>
          <p:cNvSpPr/>
          <p:nvPr/>
        </p:nvSpPr>
        <p:spPr bwMode="white">
          <a:xfrm>
            <a:off x="947201" y="3860408"/>
            <a:ext cx="276190" cy="229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569653-8700-D5BE-0187-5BFAEF13F13A}"/>
              </a:ext>
            </a:extLst>
          </p:cNvPr>
          <p:cNvSpPr/>
          <p:nvPr/>
        </p:nvSpPr>
        <p:spPr bwMode="white">
          <a:xfrm>
            <a:off x="975772" y="4940510"/>
            <a:ext cx="228571" cy="23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333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201649-2D24-47DF-42F9-2BED2EDC41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0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DC0755-B92A-1182-0611-F0525A63756C}"/>
              </a:ext>
            </a:extLst>
          </p:cNvPr>
          <p:cNvSpPr/>
          <p:nvPr/>
        </p:nvSpPr>
        <p:spPr bwMode="white">
          <a:xfrm>
            <a:off x="1596190" y="2468233"/>
            <a:ext cx="228571" cy="23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7D3D55-F90F-C164-E072-69F667FD71F7}"/>
              </a:ext>
            </a:extLst>
          </p:cNvPr>
          <p:cNvSpPr/>
          <p:nvPr/>
        </p:nvSpPr>
        <p:spPr bwMode="white">
          <a:xfrm>
            <a:off x="1567619" y="3020982"/>
            <a:ext cx="276190" cy="23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2AF48F-601C-E9C3-7248-202B71A80CC4}"/>
              </a:ext>
            </a:extLst>
          </p:cNvPr>
          <p:cNvSpPr/>
          <p:nvPr/>
        </p:nvSpPr>
        <p:spPr bwMode="white">
          <a:xfrm>
            <a:off x="1586666" y="3583261"/>
            <a:ext cx="247619" cy="228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C333ABA-E792-1A8C-393E-CD1D2B3B7E5A}"/>
              </a:ext>
            </a:extLst>
          </p:cNvPr>
          <p:cNvSpPr/>
          <p:nvPr/>
        </p:nvSpPr>
        <p:spPr bwMode="white">
          <a:xfrm>
            <a:off x="1586666" y="4126479"/>
            <a:ext cx="247619" cy="2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E7BBF80-9FC5-589D-94DA-E117997B404E}"/>
              </a:ext>
            </a:extLst>
          </p:cNvPr>
          <p:cNvSpPr/>
          <p:nvPr/>
        </p:nvSpPr>
        <p:spPr bwMode="white">
          <a:xfrm>
            <a:off x="1596190" y="4688758"/>
            <a:ext cx="219047" cy="228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77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F960A0-487E-0D11-CBFB-CFCFA1082F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4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9267D7-3DDA-58B7-F371-BED3141BEDE8}"/>
              </a:ext>
            </a:extLst>
          </p:cNvPr>
          <p:cNvSpPr/>
          <p:nvPr/>
        </p:nvSpPr>
        <p:spPr bwMode="white">
          <a:xfrm>
            <a:off x="1062857" y="1726274"/>
            <a:ext cx="247619" cy="238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787C04-6664-5212-B480-6B6B80590150}"/>
              </a:ext>
            </a:extLst>
          </p:cNvPr>
          <p:cNvSpPr/>
          <p:nvPr/>
        </p:nvSpPr>
        <p:spPr bwMode="white">
          <a:xfrm>
            <a:off x="1043809" y="2194115"/>
            <a:ext cx="276190" cy="238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49C102-A873-BA25-DA2E-0F58840DB83E}"/>
              </a:ext>
            </a:extLst>
          </p:cNvPr>
          <p:cNvSpPr/>
          <p:nvPr/>
        </p:nvSpPr>
        <p:spPr bwMode="white">
          <a:xfrm>
            <a:off x="1072380" y="2661957"/>
            <a:ext cx="219047" cy="238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EA2A81-D3D0-C4B3-02F7-A00014791164}"/>
              </a:ext>
            </a:extLst>
          </p:cNvPr>
          <p:cNvSpPr/>
          <p:nvPr/>
        </p:nvSpPr>
        <p:spPr bwMode="white">
          <a:xfrm>
            <a:off x="1072380" y="3139346"/>
            <a:ext cx="228571" cy="229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94032C-971D-B5C2-A6E7-9A4E81DD75B1}"/>
              </a:ext>
            </a:extLst>
          </p:cNvPr>
          <p:cNvSpPr/>
          <p:nvPr/>
        </p:nvSpPr>
        <p:spPr bwMode="white">
          <a:xfrm>
            <a:off x="1062857" y="3597639"/>
            <a:ext cx="247619" cy="248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011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619455-18A1-F3C8-5ABE-7A954F150D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0800000" cy="3802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B69E52-697A-ACEB-315B-A658CDD67423}"/>
              </a:ext>
            </a:extLst>
          </p:cNvPr>
          <p:cNvSpPr/>
          <p:nvPr/>
        </p:nvSpPr>
        <p:spPr bwMode="white">
          <a:xfrm>
            <a:off x="2118630" y="2462007"/>
            <a:ext cx="238095" cy="23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6987BD-C3FE-3116-B0A8-C83EA7F465D9}"/>
              </a:ext>
            </a:extLst>
          </p:cNvPr>
          <p:cNvSpPr/>
          <p:nvPr/>
        </p:nvSpPr>
        <p:spPr bwMode="white">
          <a:xfrm>
            <a:off x="3413868" y="3872353"/>
            <a:ext cx="276190" cy="23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935ACE40-BFE7-093F-CF89-34D27085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2104" y="2276872"/>
            <a:ext cx="4240367" cy="3332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686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C36318-2388-2295-EC6E-392CD532311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90"/>
          <a:stretch/>
        </p:blipFill>
        <p:spPr>
          <a:xfrm>
            <a:off x="911424" y="1052736"/>
            <a:ext cx="5040560" cy="2918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E34CBC-39C2-13C5-4961-839C82C3D13A}"/>
              </a:ext>
            </a:extLst>
          </p:cNvPr>
          <p:cNvSpPr/>
          <p:nvPr/>
        </p:nvSpPr>
        <p:spPr bwMode="white">
          <a:xfrm>
            <a:off x="2711424" y="1157561"/>
            <a:ext cx="455812" cy="292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1AEC9D-CD95-B14D-187F-45DB8721D25D}"/>
              </a:ext>
            </a:extLst>
          </p:cNvPr>
          <p:cNvSpPr/>
          <p:nvPr/>
        </p:nvSpPr>
        <p:spPr bwMode="white">
          <a:xfrm>
            <a:off x="4806662" y="1624509"/>
            <a:ext cx="497250" cy="292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E8050C-E14E-84D0-4C9D-1B8F6C0081CD}"/>
              </a:ext>
            </a:extLst>
          </p:cNvPr>
          <p:cNvSpPr/>
          <p:nvPr/>
        </p:nvSpPr>
        <p:spPr bwMode="white">
          <a:xfrm>
            <a:off x="1920947" y="2558406"/>
            <a:ext cx="538688" cy="304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7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7D3490-AB10-534D-FE56-440FF1B809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6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FFEBED-6F96-68C2-FA4B-94B6CFFA05DD}"/>
              </a:ext>
            </a:extLst>
          </p:cNvPr>
          <p:cNvSpPr/>
          <p:nvPr/>
        </p:nvSpPr>
        <p:spPr bwMode="white">
          <a:xfrm>
            <a:off x="4396190" y="1535201"/>
            <a:ext cx="228571" cy="229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82F395-6C90-B6E8-E965-D3CAE11C4C73}"/>
              </a:ext>
            </a:extLst>
          </p:cNvPr>
          <p:cNvSpPr/>
          <p:nvPr/>
        </p:nvSpPr>
        <p:spPr bwMode="white">
          <a:xfrm>
            <a:off x="1739047" y="2470688"/>
            <a:ext cx="209523" cy="23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273329-FCCF-EF76-46AF-D62095BFF4E3}"/>
              </a:ext>
            </a:extLst>
          </p:cNvPr>
          <p:cNvSpPr/>
          <p:nvPr/>
        </p:nvSpPr>
        <p:spPr bwMode="white">
          <a:xfrm>
            <a:off x="2872380" y="3873919"/>
            <a:ext cx="276190" cy="23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EB08F3F-023A-E31A-8CEF-F80CF3DAD7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787" y="4198475"/>
            <a:ext cx="10800000" cy="2453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201AAA-FB55-3680-C2AE-8C1AEE318AAE}"/>
              </a:ext>
            </a:extLst>
          </p:cNvPr>
          <p:cNvSpPr/>
          <p:nvPr/>
        </p:nvSpPr>
        <p:spPr bwMode="white">
          <a:xfrm>
            <a:off x="1734310" y="4809504"/>
            <a:ext cx="247619" cy="238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C72A1CB-0DC8-13C9-0408-3256B92E4FAC}"/>
              </a:ext>
            </a:extLst>
          </p:cNvPr>
          <p:cNvSpPr/>
          <p:nvPr/>
        </p:nvSpPr>
        <p:spPr bwMode="white">
          <a:xfrm>
            <a:off x="2524787" y="6222511"/>
            <a:ext cx="257142" cy="229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321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dorm lll</cp:lastModifiedBy>
  <cp:revision>62</cp:revision>
  <dcterms:created xsi:type="dcterms:W3CDTF">2015-09-16T06:44:00Z</dcterms:created>
  <dcterms:modified xsi:type="dcterms:W3CDTF">2023-08-13T07:02:26Z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