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9" r:id="rId3"/>
    <p:sldId id="338" r:id="rId4"/>
    <p:sldId id="327" r:id="rId5"/>
    <p:sldId id="326" r:id="rId6"/>
    <p:sldId id="324" r:id="rId7"/>
    <p:sldId id="335" r:id="rId8"/>
    <p:sldId id="334" r:id="rId9"/>
    <p:sldId id="332" r:id="rId10"/>
    <p:sldId id="336" r:id="rId11"/>
    <p:sldId id="328" r:id="rId12"/>
    <p:sldId id="337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82AEE4-CEAC-46BC-B4AA-83CE9AEBE5C4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7A8CA-54C8-4E57-B9B2-CCB5C6EE7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64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7A8CA-54C8-4E57-B9B2-CCB5C6EE771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665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16.tmp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tm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3EFB29-C6E3-AF38-6CCD-E3C2F62A1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924944"/>
            <a:ext cx="4829210" cy="8905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91397-D22D-E731-877C-5116479319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8A585F-F4AA-5D21-0FAF-929472003E38}"/>
              </a:ext>
            </a:extLst>
          </p:cNvPr>
          <p:cNvSpPr/>
          <p:nvPr/>
        </p:nvSpPr>
        <p:spPr bwMode="white">
          <a:xfrm>
            <a:off x="3243809" y="2172944"/>
            <a:ext cx="266666" cy="30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F052AD-0467-AB75-E71C-3D8F204FD781}"/>
              </a:ext>
            </a:extLst>
          </p:cNvPr>
          <p:cNvSpPr/>
          <p:nvPr/>
        </p:nvSpPr>
        <p:spPr bwMode="white">
          <a:xfrm>
            <a:off x="5881904" y="2172944"/>
            <a:ext cx="1209523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265286-74E6-6F12-E566-20CFD6CDA53A}"/>
              </a:ext>
            </a:extLst>
          </p:cNvPr>
          <p:cNvSpPr/>
          <p:nvPr/>
        </p:nvSpPr>
        <p:spPr bwMode="white">
          <a:xfrm>
            <a:off x="2653333" y="2725760"/>
            <a:ext cx="933333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B7080F-EE4A-59C5-FCBB-508FE19F1D43}"/>
              </a:ext>
            </a:extLst>
          </p:cNvPr>
          <p:cNvSpPr/>
          <p:nvPr/>
        </p:nvSpPr>
        <p:spPr bwMode="white">
          <a:xfrm>
            <a:off x="3491428" y="3926704"/>
            <a:ext cx="609523" cy="2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5E6AF77-F6A2-4247-CCE7-C1913FCCFA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4367808" y="1517844"/>
            <a:ext cx="1656184" cy="60143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5484623-AC84-9847-0B3B-A3DE8F5762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348797" y="3140968"/>
            <a:ext cx="1350706" cy="67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52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09CC9-9172-D06E-0779-27DEC718FF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800000" cy="2700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D239B9-E9C6-5837-9557-767D5407C385}"/>
              </a:ext>
            </a:extLst>
          </p:cNvPr>
          <p:cNvSpPr/>
          <p:nvPr/>
        </p:nvSpPr>
        <p:spPr bwMode="white">
          <a:xfrm>
            <a:off x="1499582" y="1457075"/>
            <a:ext cx="219047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1173E1-158D-9E47-C841-903C48F32E9F}"/>
              </a:ext>
            </a:extLst>
          </p:cNvPr>
          <p:cNvSpPr/>
          <p:nvPr/>
        </p:nvSpPr>
        <p:spPr bwMode="white">
          <a:xfrm>
            <a:off x="1490058" y="1886557"/>
            <a:ext cx="247619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D20ECE-026A-9D0B-2045-60CD7221FAE0}"/>
              </a:ext>
            </a:extLst>
          </p:cNvPr>
          <p:cNvSpPr/>
          <p:nvPr/>
        </p:nvSpPr>
        <p:spPr bwMode="white">
          <a:xfrm>
            <a:off x="1471011" y="2316039"/>
            <a:ext cx="276190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1A7C1D-CFE2-A6A0-1967-9011B6847195}"/>
              </a:ext>
            </a:extLst>
          </p:cNvPr>
          <p:cNvSpPr/>
          <p:nvPr/>
        </p:nvSpPr>
        <p:spPr bwMode="white">
          <a:xfrm>
            <a:off x="1499582" y="2745521"/>
            <a:ext cx="228571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CF37A8-038D-7515-08DB-D000E553087F}"/>
              </a:ext>
            </a:extLst>
          </p:cNvPr>
          <p:cNvSpPr/>
          <p:nvPr/>
        </p:nvSpPr>
        <p:spPr bwMode="white">
          <a:xfrm>
            <a:off x="1490058" y="3165460"/>
            <a:ext cx="247619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B7D570-4495-9F2D-3502-679DFB8D95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48" y="3768928"/>
            <a:ext cx="10800000" cy="253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55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61C686-7A14-509C-6CE2-877C95E4B4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18697"/>
            <a:ext cx="10873209" cy="361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056884D-CB93-EF92-3E87-34B07C9DD7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024166"/>
            <a:ext cx="10800000" cy="2797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162486-CC32-6AC7-A096-3C067CF7CE23}"/>
              </a:ext>
            </a:extLst>
          </p:cNvPr>
          <p:cNvSpPr/>
          <p:nvPr/>
        </p:nvSpPr>
        <p:spPr bwMode="white">
          <a:xfrm>
            <a:off x="3747654" y="4119646"/>
            <a:ext cx="3247619" cy="30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D3A2E6-297E-E2BE-81B5-8C451DD3CBB7}"/>
              </a:ext>
            </a:extLst>
          </p:cNvPr>
          <p:cNvSpPr/>
          <p:nvPr/>
        </p:nvSpPr>
        <p:spPr bwMode="white">
          <a:xfrm>
            <a:off x="7861940" y="5236763"/>
            <a:ext cx="1561904" cy="30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AA1A117-B58C-E617-E291-B4A2D7AC4D5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703512" y="4678806"/>
            <a:ext cx="2160240" cy="50405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47E05AA-CF44-6296-BA13-145AB02D5A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943647" y="5056794"/>
            <a:ext cx="3051625" cy="7107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2BA7BB-0C5B-8EBF-A5BE-4A4E302923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631504" y="5625053"/>
            <a:ext cx="1944216" cy="71634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9B485F3-81F4-F26C-0505-49D0436A165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4727848" y="6237312"/>
            <a:ext cx="1584176" cy="62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88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EE2AB-844A-D4A2-E42A-43171D98AA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0297144" cy="3183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09ACD3-C1E6-D264-4BC7-2958DE402D7E}"/>
              </a:ext>
            </a:extLst>
          </p:cNvPr>
          <p:cNvSpPr/>
          <p:nvPr/>
        </p:nvSpPr>
        <p:spPr bwMode="white">
          <a:xfrm>
            <a:off x="1415480" y="2060847"/>
            <a:ext cx="372587" cy="40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3BB4D2-55E6-BA84-5E89-93501DE8A3CD}"/>
              </a:ext>
            </a:extLst>
          </p:cNvPr>
          <p:cNvSpPr/>
          <p:nvPr/>
        </p:nvSpPr>
        <p:spPr bwMode="white">
          <a:xfrm>
            <a:off x="1384560" y="3427226"/>
            <a:ext cx="372587" cy="39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D64883-CE9C-9E7E-C578-CC0364DB0864}"/>
              </a:ext>
            </a:extLst>
          </p:cNvPr>
          <p:cNvSpPr/>
          <p:nvPr/>
        </p:nvSpPr>
        <p:spPr bwMode="white">
          <a:xfrm>
            <a:off x="7248127" y="1404070"/>
            <a:ext cx="4222965" cy="52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D589907-9A2D-4114-B966-ACDCA42D6F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790119"/>
            <a:ext cx="2304256" cy="61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71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8D0382AD-6EBE-09AB-F6DC-E1CD216B10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268760"/>
            <a:ext cx="10297144" cy="2737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801FEA-93EE-FC30-4979-6944659E0FA8}"/>
              </a:ext>
            </a:extLst>
          </p:cNvPr>
          <p:cNvSpPr/>
          <p:nvPr/>
        </p:nvSpPr>
        <p:spPr bwMode="white">
          <a:xfrm>
            <a:off x="1615978" y="1384346"/>
            <a:ext cx="403637" cy="42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22B658-2D0E-28D7-A836-396658168EED}"/>
              </a:ext>
            </a:extLst>
          </p:cNvPr>
          <p:cNvSpPr/>
          <p:nvPr/>
        </p:nvSpPr>
        <p:spPr bwMode="white">
          <a:xfrm>
            <a:off x="1595040" y="2729056"/>
            <a:ext cx="450209" cy="39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897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F11A5-3EB7-0EA8-FACF-73C0E336CA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9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3A1727-CF52-F653-325E-52FDC6A7F8F5}"/>
              </a:ext>
            </a:extLst>
          </p:cNvPr>
          <p:cNvSpPr/>
          <p:nvPr/>
        </p:nvSpPr>
        <p:spPr bwMode="white">
          <a:xfrm>
            <a:off x="9681904" y="2973784"/>
            <a:ext cx="152380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A397CB-51B9-D070-8661-C10035E17857}"/>
              </a:ext>
            </a:extLst>
          </p:cNvPr>
          <p:cNvSpPr/>
          <p:nvPr/>
        </p:nvSpPr>
        <p:spPr bwMode="white">
          <a:xfrm>
            <a:off x="3758095" y="2964252"/>
            <a:ext cx="209523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5836EAD-3FF5-06C0-D61C-EAF9A16BEB3B}"/>
              </a:ext>
            </a:extLst>
          </p:cNvPr>
          <p:cNvSpPr/>
          <p:nvPr/>
        </p:nvSpPr>
        <p:spPr bwMode="white">
          <a:xfrm>
            <a:off x="5720000" y="2964252"/>
            <a:ext cx="219047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11B38E1-EFBB-E2CF-8CAF-BCF00B3E6064}"/>
              </a:ext>
            </a:extLst>
          </p:cNvPr>
          <p:cNvSpPr/>
          <p:nvPr/>
        </p:nvSpPr>
        <p:spPr bwMode="white">
          <a:xfrm>
            <a:off x="1786666" y="2973784"/>
            <a:ext cx="219047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4A6506F-382A-7ECC-120B-32CF5C438E88}"/>
              </a:ext>
            </a:extLst>
          </p:cNvPr>
          <p:cNvSpPr/>
          <p:nvPr/>
        </p:nvSpPr>
        <p:spPr bwMode="white">
          <a:xfrm>
            <a:off x="7691428" y="2973784"/>
            <a:ext cx="209523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9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17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A5C71-F0E6-A589-9294-7E5FD0EC7B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C8A19E-BDE5-246E-6D22-56F7850D90B4}"/>
              </a:ext>
            </a:extLst>
          </p:cNvPr>
          <p:cNvSpPr/>
          <p:nvPr/>
        </p:nvSpPr>
        <p:spPr bwMode="white">
          <a:xfrm>
            <a:off x="1596190" y="1650701"/>
            <a:ext cx="228571" cy="23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8F8D02-6710-5F7B-7B17-D4363441012D}"/>
              </a:ext>
            </a:extLst>
          </p:cNvPr>
          <p:cNvSpPr/>
          <p:nvPr/>
        </p:nvSpPr>
        <p:spPr bwMode="white">
          <a:xfrm>
            <a:off x="1567619" y="2663975"/>
            <a:ext cx="276190" cy="23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A14BE0-694B-62DF-224C-CC24BFAD93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29000"/>
            <a:ext cx="10800000" cy="2983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D3B261-21C3-B173-28E8-A930154AAE33}"/>
              </a:ext>
            </a:extLst>
          </p:cNvPr>
          <p:cNvSpPr/>
          <p:nvPr/>
        </p:nvSpPr>
        <p:spPr bwMode="white">
          <a:xfrm>
            <a:off x="1595273" y="3571957"/>
            <a:ext cx="276190" cy="2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E63205-A1F5-4531-B78F-FA32ECC84532}"/>
              </a:ext>
            </a:extLst>
          </p:cNvPr>
          <p:cNvSpPr/>
          <p:nvPr/>
        </p:nvSpPr>
        <p:spPr bwMode="white">
          <a:xfrm>
            <a:off x="1623844" y="4582188"/>
            <a:ext cx="228571" cy="2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3175BE-AE7C-A319-C6F9-99522C3DDE40}"/>
              </a:ext>
            </a:extLst>
          </p:cNvPr>
          <p:cNvSpPr/>
          <p:nvPr/>
        </p:nvSpPr>
        <p:spPr bwMode="white">
          <a:xfrm>
            <a:off x="1614321" y="5582889"/>
            <a:ext cx="247619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25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BB131-486B-9D4A-A3B3-F2F6ABF3DA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34A266-5FC3-D3A7-A0CC-9EB68EC0A13F}"/>
              </a:ext>
            </a:extLst>
          </p:cNvPr>
          <p:cNvSpPr/>
          <p:nvPr/>
        </p:nvSpPr>
        <p:spPr bwMode="white">
          <a:xfrm>
            <a:off x="8291428" y="2553907"/>
            <a:ext cx="361904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E10D36-A669-C3BE-88EA-427EF031D3C1}"/>
              </a:ext>
            </a:extLst>
          </p:cNvPr>
          <p:cNvSpPr/>
          <p:nvPr/>
        </p:nvSpPr>
        <p:spPr bwMode="white">
          <a:xfrm>
            <a:off x="6786666" y="3078033"/>
            <a:ext cx="361905" cy="3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ED947A-FB60-A8CF-37FF-1F2EE2CCF454}"/>
              </a:ext>
            </a:extLst>
          </p:cNvPr>
          <p:cNvSpPr/>
          <p:nvPr/>
        </p:nvSpPr>
        <p:spPr bwMode="white">
          <a:xfrm>
            <a:off x="3786666" y="3602160"/>
            <a:ext cx="361904" cy="3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D5917A-8AD7-934E-6483-D7999781A210}"/>
              </a:ext>
            </a:extLst>
          </p:cNvPr>
          <p:cNvSpPr/>
          <p:nvPr/>
        </p:nvSpPr>
        <p:spPr bwMode="white">
          <a:xfrm>
            <a:off x="5291428" y="4126286"/>
            <a:ext cx="361904" cy="3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CD9B26-A226-CF9C-FDD1-8FE2517AD0FE}"/>
              </a:ext>
            </a:extLst>
          </p:cNvPr>
          <p:cNvSpPr/>
          <p:nvPr/>
        </p:nvSpPr>
        <p:spPr bwMode="white">
          <a:xfrm>
            <a:off x="9786666" y="4650412"/>
            <a:ext cx="361904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55ECE-4D0C-70C8-253F-425143241D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0" r="17227"/>
          <a:stretch/>
        </p:blipFill>
        <p:spPr>
          <a:xfrm>
            <a:off x="479376" y="1700808"/>
            <a:ext cx="10642414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0C526F-648D-EB73-D393-DBE9B17560E2}"/>
              </a:ext>
            </a:extLst>
          </p:cNvPr>
          <p:cNvSpPr/>
          <p:nvPr/>
        </p:nvSpPr>
        <p:spPr bwMode="white">
          <a:xfrm>
            <a:off x="1355567" y="2311570"/>
            <a:ext cx="491962" cy="46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ACDF0E-1263-79FF-1E35-904BBBFB38F5}"/>
              </a:ext>
            </a:extLst>
          </p:cNvPr>
          <p:cNvSpPr/>
          <p:nvPr/>
        </p:nvSpPr>
        <p:spPr bwMode="white">
          <a:xfrm>
            <a:off x="1355567" y="2917545"/>
            <a:ext cx="491962" cy="46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165EB0-53C7-5EF0-D300-B09529C85762}"/>
              </a:ext>
            </a:extLst>
          </p:cNvPr>
          <p:cNvSpPr/>
          <p:nvPr/>
        </p:nvSpPr>
        <p:spPr bwMode="white">
          <a:xfrm>
            <a:off x="1355567" y="3429000"/>
            <a:ext cx="532960" cy="48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CDD4B3-F75C-0D62-96BC-B73730B98055}"/>
              </a:ext>
            </a:extLst>
          </p:cNvPr>
          <p:cNvSpPr/>
          <p:nvPr/>
        </p:nvSpPr>
        <p:spPr bwMode="white">
          <a:xfrm>
            <a:off x="1415481" y="3891331"/>
            <a:ext cx="532960" cy="48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48C098-E3E0-29D8-A26D-FCFC82271EA5}"/>
              </a:ext>
            </a:extLst>
          </p:cNvPr>
          <p:cNvSpPr/>
          <p:nvPr/>
        </p:nvSpPr>
        <p:spPr bwMode="white">
          <a:xfrm>
            <a:off x="1384734" y="4422342"/>
            <a:ext cx="594454" cy="48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1828292-0762-4A3B-9656-2424272558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1059331"/>
            <a:ext cx="2736304" cy="64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50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5D501-6883-7C46-40E1-AE0B16E140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8"/>
          <a:stretch/>
        </p:blipFill>
        <p:spPr>
          <a:xfrm>
            <a:off x="479376" y="908720"/>
            <a:ext cx="11449272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F11D4D-532F-2745-1FE3-9FE9330B0A84}"/>
              </a:ext>
            </a:extLst>
          </p:cNvPr>
          <p:cNvSpPr/>
          <p:nvPr/>
        </p:nvSpPr>
        <p:spPr bwMode="white">
          <a:xfrm>
            <a:off x="4079776" y="1556792"/>
            <a:ext cx="730747" cy="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C8051B-AD3E-6761-49CD-15C0165FF428}"/>
              </a:ext>
            </a:extLst>
          </p:cNvPr>
          <p:cNvSpPr/>
          <p:nvPr/>
        </p:nvSpPr>
        <p:spPr bwMode="white">
          <a:xfrm>
            <a:off x="10225437" y="1679974"/>
            <a:ext cx="901255" cy="29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0D8A0C-2407-9D3A-4930-A14C74D06464}"/>
              </a:ext>
            </a:extLst>
          </p:cNvPr>
          <p:cNvSpPr/>
          <p:nvPr/>
        </p:nvSpPr>
        <p:spPr bwMode="white">
          <a:xfrm>
            <a:off x="3791744" y="2204864"/>
            <a:ext cx="852539" cy="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E2DB21-02DE-3CDC-158D-8EEA1FB0FA03}"/>
              </a:ext>
            </a:extLst>
          </p:cNvPr>
          <p:cNvSpPr/>
          <p:nvPr/>
        </p:nvSpPr>
        <p:spPr bwMode="white">
          <a:xfrm>
            <a:off x="9696400" y="2204864"/>
            <a:ext cx="1157016" cy="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72B998-E1EF-0015-FFD4-E8CE3AEDA7FE}"/>
              </a:ext>
            </a:extLst>
          </p:cNvPr>
          <p:cNvSpPr/>
          <p:nvPr/>
        </p:nvSpPr>
        <p:spPr bwMode="white">
          <a:xfrm>
            <a:off x="9336360" y="2780928"/>
            <a:ext cx="889077" cy="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C1A50A-DB99-8C08-C174-EC40335688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419740"/>
            <a:ext cx="11546924" cy="231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9D4228-7D6B-310E-9396-D973D3BE28E7}"/>
              </a:ext>
            </a:extLst>
          </p:cNvPr>
          <p:cNvSpPr/>
          <p:nvPr/>
        </p:nvSpPr>
        <p:spPr bwMode="white">
          <a:xfrm>
            <a:off x="9768408" y="4128246"/>
            <a:ext cx="1279507" cy="30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2B5DA6-8EB3-792D-590A-1D3797CE2823}"/>
              </a:ext>
            </a:extLst>
          </p:cNvPr>
          <p:cNvSpPr/>
          <p:nvPr/>
        </p:nvSpPr>
        <p:spPr bwMode="white">
          <a:xfrm>
            <a:off x="2279576" y="4653136"/>
            <a:ext cx="1368152" cy="32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A276DF-F298-4CCB-3A2B-4A3D4597D977}"/>
              </a:ext>
            </a:extLst>
          </p:cNvPr>
          <p:cNvSpPr/>
          <p:nvPr/>
        </p:nvSpPr>
        <p:spPr bwMode="white">
          <a:xfrm>
            <a:off x="10438075" y="4734762"/>
            <a:ext cx="954709" cy="30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2E3A60E-2702-E6CD-F2B7-EE173AE2A59B}"/>
              </a:ext>
            </a:extLst>
          </p:cNvPr>
          <p:cNvSpPr/>
          <p:nvPr/>
        </p:nvSpPr>
        <p:spPr bwMode="white">
          <a:xfrm>
            <a:off x="9330313" y="5309139"/>
            <a:ext cx="1269664" cy="30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44519B5-CB8C-E366-2C76-E1DE213461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431704" y="2708954"/>
            <a:ext cx="1440160" cy="7107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7C91D64-C05F-B062-D988-161D0895341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711624" y="3925728"/>
            <a:ext cx="3384376" cy="71078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70E308F-10EF-664C-B79A-9ACF72D02D1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073600" y="5109867"/>
            <a:ext cx="2209724" cy="71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75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D8BE0-94ED-BEE5-F1E7-148B9A8471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7"/>
          <a:stretch/>
        </p:blipFill>
        <p:spPr>
          <a:xfrm>
            <a:off x="479376" y="836712"/>
            <a:ext cx="10052322" cy="330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9DA77A-55B4-83C2-9F9D-5E0145C38147}"/>
              </a:ext>
            </a:extLst>
          </p:cNvPr>
          <p:cNvSpPr/>
          <p:nvPr/>
        </p:nvSpPr>
        <p:spPr bwMode="white">
          <a:xfrm>
            <a:off x="1444278" y="1464363"/>
            <a:ext cx="432047" cy="31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806E11-F1D3-9CC4-B187-818C3F2F5D7E}"/>
              </a:ext>
            </a:extLst>
          </p:cNvPr>
          <p:cNvSpPr/>
          <p:nvPr/>
        </p:nvSpPr>
        <p:spPr bwMode="white">
          <a:xfrm>
            <a:off x="1343472" y="2396861"/>
            <a:ext cx="432047" cy="31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0EC35C-1C95-8754-70F6-133D04CB523F}"/>
              </a:ext>
            </a:extLst>
          </p:cNvPr>
          <p:cNvSpPr/>
          <p:nvPr/>
        </p:nvSpPr>
        <p:spPr bwMode="white">
          <a:xfrm>
            <a:off x="1293621" y="3277194"/>
            <a:ext cx="481898" cy="30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18D313-0A99-1FC6-BB1D-5460FE67D2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5"/>
          <a:stretch/>
        </p:blipFill>
        <p:spPr>
          <a:xfrm>
            <a:off x="1055440" y="4144513"/>
            <a:ext cx="9649072" cy="932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4DBAFE-33E0-BE33-8069-A881B7205C72}"/>
              </a:ext>
            </a:extLst>
          </p:cNvPr>
          <p:cNvSpPr/>
          <p:nvPr/>
        </p:nvSpPr>
        <p:spPr bwMode="white">
          <a:xfrm>
            <a:off x="1343472" y="4195924"/>
            <a:ext cx="398812" cy="31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B91CD0F-6706-CFD8-EBF3-2B50AC8460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8"/>
          <a:stretch/>
        </p:blipFill>
        <p:spPr>
          <a:xfrm>
            <a:off x="1055440" y="5077375"/>
            <a:ext cx="8957423" cy="948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08AD06-7A51-5430-EEF0-C65821E60088}"/>
              </a:ext>
            </a:extLst>
          </p:cNvPr>
          <p:cNvSpPr/>
          <p:nvPr/>
        </p:nvSpPr>
        <p:spPr bwMode="white">
          <a:xfrm>
            <a:off x="1293621" y="5114667"/>
            <a:ext cx="481898" cy="30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87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2023-08-16T18:47:57Z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