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57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38B84C-8C69-5F2E-7339-541919B4E0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00" y="2386250"/>
            <a:ext cx="11496600" cy="20854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F904C-F8CF-5F69-9341-4D2141E53BB4}"/>
              </a:ext>
            </a:extLst>
          </p:cNvPr>
          <p:cNvSpPr/>
          <p:nvPr/>
        </p:nvSpPr>
        <p:spPr bwMode="white">
          <a:xfrm>
            <a:off x="9912424" y="3212976"/>
            <a:ext cx="151216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89FC4-B5D4-5B93-673E-3DCDE34890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DDD77C1-9E43-E78F-BD19-5D7DCE20D2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060848"/>
            <a:ext cx="9361041" cy="102708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8EE86BD-4BF3-F53C-F2E0-0C24F4B453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03781"/>
            <a:ext cx="9361041" cy="102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8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52F01-DCA0-D18F-E5DF-B1B0D0985E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2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A13FA3-C4EC-015F-B9B0-106C4146BC8C}"/>
              </a:ext>
            </a:extLst>
          </p:cNvPr>
          <p:cNvSpPr/>
          <p:nvPr/>
        </p:nvSpPr>
        <p:spPr bwMode="white">
          <a:xfrm>
            <a:off x="1977142" y="3317186"/>
            <a:ext cx="314285" cy="33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D03D51-6212-1B94-BDBC-43385E62B047}"/>
              </a:ext>
            </a:extLst>
          </p:cNvPr>
          <p:cNvSpPr/>
          <p:nvPr/>
        </p:nvSpPr>
        <p:spPr bwMode="white">
          <a:xfrm>
            <a:off x="1977142" y="4127515"/>
            <a:ext cx="314285" cy="33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DF3EB0-C732-2965-9DC0-24F242237634}"/>
              </a:ext>
            </a:extLst>
          </p:cNvPr>
          <p:cNvSpPr/>
          <p:nvPr/>
        </p:nvSpPr>
        <p:spPr bwMode="white">
          <a:xfrm>
            <a:off x="1948571" y="4947377"/>
            <a:ext cx="361904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B67635-EB8E-6C26-0B63-2B08C28A9661}"/>
              </a:ext>
            </a:extLst>
          </p:cNvPr>
          <p:cNvSpPr/>
          <p:nvPr/>
        </p:nvSpPr>
        <p:spPr bwMode="white">
          <a:xfrm>
            <a:off x="1977142" y="5757706"/>
            <a:ext cx="314285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69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36690-5D8E-17D4-D48B-2753493B91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5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4E443D-CB2C-6C1D-10FC-9BF1D728EFFE}"/>
              </a:ext>
            </a:extLst>
          </p:cNvPr>
          <p:cNvSpPr/>
          <p:nvPr/>
        </p:nvSpPr>
        <p:spPr bwMode="white">
          <a:xfrm>
            <a:off x="3514973" y="3101511"/>
            <a:ext cx="675295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419009-19F3-543F-7B1C-F2EE2E9E4A0E}"/>
              </a:ext>
            </a:extLst>
          </p:cNvPr>
          <p:cNvSpPr/>
          <p:nvPr/>
        </p:nvSpPr>
        <p:spPr bwMode="white">
          <a:xfrm>
            <a:off x="8345213" y="3101511"/>
            <a:ext cx="1041080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A3C08B-B4FA-A6CE-D191-BE44DD0F2236}"/>
              </a:ext>
            </a:extLst>
          </p:cNvPr>
          <p:cNvSpPr/>
          <p:nvPr/>
        </p:nvSpPr>
        <p:spPr bwMode="white">
          <a:xfrm>
            <a:off x="3481003" y="4077146"/>
            <a:ext cx="797224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96951D-E3CC-3E4F-9B98-8CA3CC400351}"/>
              </a:ext>
            </a:extLst>
          </p:cNvPr>
          <p:cNvSpPr/>
          <p:nvPr/>
        </p:nvSpPr>
        <p:spPr bwMode="white">
          <a:xfrm>
            <a:off x="7913774" y="4077146"/>
            <a:ext cx="600262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7CCBF5-344F-2051-1DC8-3284C6807DDC}"/>
              </a:ext>
            </a:extLst>
          </p:cNvPr>
          <p:cNvSpPr/>
          <p:nvPr/>
        </p:nvSpPr>
        <p:spPr bwMode="white">
          <a:xfrm>
            <a:off x="3693176" y="5174736"/>
            <a:ext cx="937910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4DC0CE-D53D-FA5A-3CDF-843ADC89B320}"/>
              </a:ext>
            </a:extLst>
          </p:cNvPr>
          <p:cNvSpPr/>
          <p:nvPr/>
        </p:nvSpPr>
        <p:spPr bwMode="white">
          <a:xfrm>
            <a:off x="8035703" y="5174736"/>
            <a:ext cx="806603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46C755-F041-3F27-DB09-A07665E79E85}"/>
              </a:ext>
            </a:extLst>
          </p:cNvPr>
          <p:cNvSpPr/>
          <p:nvPr/>
        </p:nvSpPr>
        <p:spPr bwMode="white">
          <a:xfrm>
            <a:off x="8542174" y="6019035"/>
            <a:ext cx="637779" cy="42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36703C3-FFB4-9197-1F33-FCE4DAB56D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3071664" y="1973773"/>
            <a:ext cx="1944216" cy="88583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086B1C1-5396-B2D2-9063-9FC575D28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7968208" y="1973772"/>
            <a:ext cx="1944216" cy="88583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6718777-0436-866C-06EB-0F26C8B1E5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3431704" y="5944595"/>
            <a:ext cx="1728192" cy="78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0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61397-6008-271B-DC16-AC4FAB5801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52EB4B-AE70-404A-6BF7-6A36802678E0}"/>
              </a:ext>
            </a:extLst>
          </p:cNvPr>
          <p:cNvSpPr/>
          <p:nvPr/>
        </p:nvSpPr>
        <p:spPr bwMode="white">
          <a:xfrm>
            <a:off x="1958095" y="2133933"/>
            <a:ext cx="314285" cy="32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F29845-8D92-249D-89BF-FC41851FBB77}"/>
              </a:ext>
            </a:extLst>
          </p:cNvPr>
          <p:cNvSpPr/>
          <p:nvPr/>
        </p:nvSpPr>
        <p:spPr bwMode="white">
          <a:xfrm>
            <a:off x="1958095" y="4572087"/>
            <a:ext cx="314285" cy="33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57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A2A0A-F21D-D656-0D37-19AB7222E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34365-D958-B7E7-03D7-06DBDB3AF36F}"/>
              </a:ext>
            </a:extLst>
          </p:cNvPr>
          <p:cNvSpPr/>
          <p:nvPr/>
        </p:nvSpPr>
        <p:spPr bwMode="white">
          <a:xfrm>
            <a:off x="1186666" y="1286994"/>
            <a:ext cx="361904" cy="31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94E05D-7079-E322-AC2A-748E9FA306E6}"/>
              </a:ext>
            </a:extLst>
          </p:cNvPr>
          <p:cNvSpPr/>
          <p:nvPr/>
        </p:nvSpPr>
        <p:spPr bwMode="white">
          <a:xfrm>
            <a:off x="1234285" y="2909690"/>
            <a:ext cx="285714" cy="32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0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EB43C-2448-E1F6-4ECF-578931D08E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7164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CC6D9-0447-C55C-0730-54F7F4F11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73BF73-C8F4-597C-0FED-03F3BFD608D8}"/>
              </a:ext>
            </a:extLst>
          </p:cNvPr>
          <p:cNvSpPr/>
          <p:nvPr/>
        </p:nvSpPr>
        <p:spPr bwMode="white">
          <a:xfrm>
            <a:off x="1234285" y="1153126"/>
            <a:ext cx="323809" cy="32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124E3B-BEC7-CA51-92A4-9DBDBD6539C8}"/>
              </a:ext>
            </a:extLst>
          </p:cNvPr>
          <p:cNvSpPr/>
          <p:nvPr/>
        </p:nvSpPr>
        <p:spPr bwMode="white">
          <a:xfrm>
            <a:off x="1224761" y="3002518"/>
            <a:ext cx="323809" cy="33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604EF0-305E-A152-37FC-8DAAF3E1FFB0}"/>
              </a:ext>
            </a:extLst>
          </p:cNvPr>
          <p:cNvSpPr/>
          <p:nvPr/>
        </p:nvSpPr>
        <p:spPr bwMode="white">
          <a:xfrm>
            <a:off x="1196190" y="4861444"/>
            <a:ext cx="371428" cy="32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F0EE0F-7F55-8CB6-3698-EFE3C1C64777}"/>
              </a:ext>
            </a:extLst>
          </p:cNvPr>
          <p:cNvSpPr/>
          <p:nvPr/>
        </p:nvSpPr>
        <p:spPr bwMode="white">
          <a:xfrm>
            <a:off x="1243809" y="5795674"/>
            <a:ext cx="295238" cy="32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10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0B9A2-2B5F-8341-F0B1-05D7A214CB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3CE62D7-5C85-31E0-D4B8-8F39EAF423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5" y="4581128"/>
            <a:ext cx="9361041" cy="102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6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E603F-4463-8243-A6F8-D96AFCAA9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A4B07E5-F3FC-6A97-7525-ADADC1AB85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060848"/>
            <a:ext cx="9361041" cy="102708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5CDF9B0-B3CE-E925-5920-38B35C189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182" y="4293096"/>
            <a:ext cx="9361041" cy="102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2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64</cp:revision>
  <dcterms:created xsi:type="dcterms:W3CDTF">2015-09-16T06:44:00Z</dcterms:created>
  <dcterms:modified xsi:type="dcterms:W3CDTF">2023-08-17T04:19:46Z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