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3" r:id="rId3"/>
    <p:sldId id="342" r:id="rId4"/>
    <p:sldId id="340" r:id="rId5"/>
    <p:sldId id="338" r:id="rId6"/>
    <p:sldId id="337" r:id="rId7"/>
    <p:sldId id="336" r:id="rId8"/>
    <p:sldId id="335" r:id="rId9"/>
    <p:sldId id="334" r:id="rId10"/>
    <p:sldId id="332" r:id="rId11"/>
    <p:sldId id="331" r:id="rId12"/>
    <p:sldId id="330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258DA1F-A858-5F7F-08EA-81B45F703A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964" y="2897977"/>
            <a:ext cx="6296071" cy="10620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D26483-E7AA-0378-A1A6-AB7132DEEF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19"/>
          <a:stretch/>
        </p:blipFill>
        <p:spPr>
          <a:xfrm>
            <a:off x="719999" y="972000"/>
            <a:ext cx="10148669" cy="3969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DEA4BB-A6EE-D38D-1E29-AD4BF2D771BB}"/>
              </a:ext>
            </a:extLst>
          </p:cNvPr>
          <p:cNvSpPr/>
          <p:nvPr/>
        </p:nvSpPr>
        <p:spPr bwMode="white">
          <a:xfrm>
            <a:off x="2545546" y="2204864"/>
            <a:ext cx="670133" cy="42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5BBF33-FE80-C943-289C-E6249CA0760C}"/>
              </a:ext>
            </a:extLst>
          </p:cNvPr>
          <p:cNvSpPr/>
          <p:nvPr/>
        </p:nvSpPr>
        <p:spPr bwMode="white">
          <a:xfrm>
            <a:off x="7713045" y="3863818"/>
            <a:ext cx="670133" cy="42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736FDBE-005B-0CBE-EEA2-63188E2A67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1972287"/>
            <a:ext cx="1080120" cy="82545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0489089-C34C-BA15-F286-BCF98671E5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3501008"/>
            <a:ext cx="961312" cy="97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166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202402-186B-E7A7-45A1-E0AE359F4D5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7"/>
          <a:stretch/>
        </p:blipFill>
        <p:spPr>
          <a:xfrm>
            <a:off x="695400" y="764704"/>
            <a:ext cx="8544352" cy="5184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3A1C3E-8195-D9BE-9A48-BC3D3AD0D21F}"/>
              </a:ext>
            </a:extLst>
          </p:cNvPr>
          <p:cNvSpPr/>
          <p:nvPr/>
        </p:nvSpPr>
        <p:spPr bwMode="white">
          <a:xfrm>
            <a:off x="2207568" y="1484784"/>
            <a:ext cx="229034" cy="291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A78098-5398-B2CB-3F87-9677DD4427EA}"/>
              </a:ext>
            </a:extLst>
          </p:cNvPr>
          <p:cNvSpPr/>
          <p:nvPr/>
        </p:nvSpPr>
        <p:spPr bwMode="white">
          <a:xfrm>
            <a:off x="1775520" y="3003720"/>
            <a:ext cx="1412380" cy="55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894DCD-01ED-9AAF-3739-D06E6019279E}"/>
              </a:ext>
            </a:extLst>
          </p:cNvPr>
          <p:cNvSpPr/>
          <p:nvPr/>
        </p:nvSpPr>
        <p:spPr bwMode="white">
          <a:xfrm>
            <a:off x="3791744" y="3165597"/>
            <a:ext cx="725277" cy="38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0460F4-6A8A-6959-BA30-9D8A0B8CA74D}"/>
              </a:ext>
            </a:extLst>
          </p:cNvPr>
          <p:cNvSpPr/>
          <p:nvPr/>
        </p:nvSpPr>
        <p:spPr bwMode="white">
          <a:xfrm>
            <a:off x="5303912" y="4810876"/>
            <a:ext cx="738000" cy="55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5BC2682-0F5B-7A9B-BA0D-F38C3838CD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248" y="1340768"/>
            <a:ext cx="1127527" cy="62069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6A913A2-CD3A-AF41-77F2-83C98CD6DD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4781658"/>
            <a:ext cx="792088" cy="735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841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27D1F4-9F85-8C33-290E-D19DDB8FDA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3516"/>
            <a:ext cx="10800000" cy="3242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60D82E-AFC3-3DE9-2146-B0D7244FDD90}"/>
              </a:ext>
            </a:extLst>
          </p:cNvPr>
          <p:cNvSpPr/>
          <p:nvPr/>
        </p:nvSpPr>
        <p:spPr bwMode="white">
          <a:xfrm>
            <a:off x="1472380" y="1437278"/>
            <a:ext cx="200000" cy="20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C7D13C-A41F-FA4C-9AE0-B9DB59F72D54}"/>
              </a:ext>
            </a:extLst>
          </p:cNvPr>
          <p:cNvSpPr/>
          <p:nvPr/>
        </p:nvSpPr>
        <p:spPr bwMode="white">
          <a:xfrm>
            <a:off x="1443809" y="1952190"/>
            <a:ext cx="266666" cy="21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AAE10D-0F77-7707-12E5-011E21DF44B9}"/>
              </a:ext>
            </a:extLst>
          </p:cNvPr>
          <p:cNvSpPr/>
          <p:nvPr/>
        </p:nvSpPr>
        <p:spPr bwMode="white">
          <a:xfrm>
            <a:off x="1472380" y="2476638"/>
            <a:ext cx="209523" cy="21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5D5A6C-E8D8-D036-1CFD-5A0635D050B0}"/>
              </a:ext>
            </a:extLst>
          </p:cNvPr>
          <p:cNvSpPr/>
          <p:nvPr/>
        </p:nvSpPr>
        <p:spPr bwMode="white">
          <a:xfrm>
            <a:off x="1462857" y="2991551"/>
            <a:ext cx="238095" cy="21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0C3B67-9134-2C6B-C300-39833F127012}"/>
              </a:ext>
            </a:extLst>
          </p:cNvPr>
          <p:cNvSpPr/>
          <p:nvPr/>
        </p:nvSpPr>
        <p:spPr bwMode="white">
          <a:xfrm>
            <a:off x="1462857" y="3506463"/>
            <a:ext cx="228571" cy="22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8B3C659-3F2D-85D6-E4A9-6C82599E83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935557"/>
            <a:ext cx="10800000" cy="2870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087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DDCE55-FFC2-A822-81B6-4729C3FCE6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3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DD929DB-5AA3-480B-7FE5-2164A9563C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132856"/>
            <a:ext cx="10009112" cy="79208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F71AD11-D88B-A6CF-60FE-436A770624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645024"/>
            <a:ext cx="10009112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69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BF69BE-0FF2-439B-B046-995DBAA8D0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16E8CE2-1EF7-A644-F796-25B0335D7C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556792"/>
            <a:ext cx="10009112" cy="72008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27E2BF6-F83F-6F8B-929F-F69B83444B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058231"/>
            <a:ext cx="10009112" cy="72008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7168E4A-2B8D-82E4-FB3E-4C6786C03E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210" y="4557406"/>
            <a:ext cx="10009112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861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0B04E7-CEB8-77F0-2BBB-6B4C7A6069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836712"/>
            <a:ext cx="11290703" cy="4392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789602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0A3642-160A-5980-22D8-444CBAF7942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8"/>
          <a:stretch/>
        </p:blipFill>
        <p:spPr>
          <a:xfrm>
            <a:off x="720000" y="972000"/>
            <a:ext cx="7452176" cy="353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78B036-2F10-B2AC-5E17-22EAA79E5236}"/>
              </a:ext>
            </a:extLst>
          </p:cNvPr>
          <p:cNvSpPr/>
          <p:nvPr/>
        </p:nvSpPr>
        <p:spPr bwMode="white">
          <a:xfrm>
            <a:off x="1053332" y="1219942"/>
            <a:ext cx="362147" cy="40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766901-0A10-D77C-5F02-85ACD048FA9C}"/>
              </a:ext>
            </a:extLst>
          </p:cNvPr>
          <p:cNvSpPr/>
          <p:nvPr/>
        </p:nvSpPr>
        <p:spPr bwMode="white">
          <a:xfrm>
            <a:off x="1115298" y="1988840"/>
            <a:ext cx="362147" cy="40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A74745-9B16-9C92-B0EB-402F616FC492}"/>
              </a:ext>
            </a:extLst>
          </p:cNvPr>
          <p:cNvSpPr/>
          <p:nvPr/>
        </p:nvSpPr>
        <p:spPr bwMode="white">
          <a:xfrm>
            <a:off x="1081903" y="2677005"/>
            <a:ext cx="452684" cy="42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A6D968-D484-669E-32BB-027B307F2A6F}"/>
              </a:ext>
            </a:extLst>
          </p:cNvPr>
          <p:cNvSpPr/>
          <p:nvPr/>
        </p:nvSpPr>
        <p:spPr bwMode="white">
          <a:xfrm>
            <a:off x="1081903" y="3383755"/>
            <a:ext cx="362147" cy="42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A0CAE7-9C75-82DB-08C4-14CDE7B381CE}"/>
              </a:ext>
            </a:extLst>
          </p:cNvPr>
          <p:cNvSpPr/>
          <p:nvPr/>
        </p:nvSpPr>
        <p:spPr bwMode="white">
          <a:xfrm>
            <a:off x="1053332" y="3984541"/>
            <a:ext cx="452684" cy="40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92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E75D19-C3E9-3523-7FE8-AC08E83350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" t="-231" r="18663" b="231"/>
          <a:stretch/>
        </p:blipFill>
        <p:spPr>
          <a:xfrm>
            <a:off x="335360" y="980728"/>
            <a:ext cx="9529978" cy="4113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A2DE09-6336-ECBB-5560-BA3199FE9829}"/>
              </a:ext>
            </a:extLst>
          </p:cNvPr>
          <p:cNvSpPr/>
          <p:nvPr/>
        </p:nvSpPr>
        <p:spPr bwMode="white">
          <a:xfrm>
            <a:off x="1031133" y="2566758"/>
            <a:ext cx="419964" cy="33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FAFCCE-7396-4FD4-D3AA-03C9E2BD50A4}"/>
              </a:ext>
            </a:extLst>
          </p:cNvPr>
          <p:cNvSpPr/>
          <p:nvPr/>
        </p:nvSpPr>
        <p:spPr bwMode="white">
          <a:xfrm>
            <a:off x="996649" y="3142293"/>
            <a:ext cx="472459" cy="32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7989F5-708B-3F3C-6E4D-BF5CA1C0E59A}"/>
              </a:ext>
            </a:extLst>
          </p:cNvPr>
          <p:cNvSpPr/>
          <p:nvPr/>
        </p:nvSpPr>
        <p:spPr bwMode="white">
          <a:xfrm>
            <a:off x="1037941" y="3645907"/>
            <a:ext cx="419964" cy="33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A13C9F-2C05-16F0-0449-C47FD2FE27A7}"/>
              </a:ext>
            </a:extLst>
          </p:cNvPr>
          <p:cNvSpPr/>
          <p:nvPr/>
        </p:nvSpPr>
        <p:spPr bwMode="white">
          <a:xfrm>
            <a:off x="1055440" y="4176937"/>
            <a:ext cx="402465" cy="33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D8A423-AFC6-A963-80AD-BA152649B9CF}"/>
              </a:ext>
            </a:extLst>
          </p:cNvPr>
          <p:cNvSpPr/>
          <p:nvPr/>
        </p:nvSpPr>
        <p:spPr bwMode="white">
          <a:xfrm>
            <a:off x="1055440" y="4653136"/>
            <a:ext cx="402465" cy="33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837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FB8EA0-6A04-B46C-9248-412210427C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2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23F58B-7605-EA34-53C7-6D2D46C4B888}"/>
              </a:ext>
            </a:extLst>
          </p:cNvPr>
          <p:cNvSpPr/>
          <p:nvPr/>
        </p:nvSpPr>
        <p:spPr bwMode="white">
          <a:xfrm>
            <a:off x="1453333" y="1572637"/>
            <a:ext cx="257142" cy="20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EB3DDD-BD6F-9A57-1514-85F2288A4BC7}"/>
              </a:ext>
            </a:extLst>
          </p:cNvPr>
          <p:cNvSpPr/>
          <p:nvPr/>
        </p:nvSpPr>
        <p:spPr bwMode="white">
          <a:xfrm>
            <a:off x="6529523" y="1572637"/>
            <a:ext cx="219047" cy="20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D17200F-6E0C-8654-5B3A-07798DD411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964589"/>
            <a:ext cx="10800000" cy="311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87A311-C116-1D0B-9B04-92B3411A0FAF}"/>
              </a:ext>
            </a:extLst>
          </p:cNvPr>
          <p:cNvSpPr/>
          <p:nvPr/>
        </p:nvSpPr>
        <p:spPr bwMode="white">
          <a:xfrm>
            <a:off x="1523265" y="3117294"/>
            <a:ext cx="209523" cy="20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668164-B8F7-50C0-7708-5FD7B629AAFB}"/>
              </a:ext>
            </a:extLst>
          </p:cNvPr>
          <p:cNvSpPr/>
          <p:nvPr/>
        </p:nvSpPr>
        <p:spPr bwMode="white">
          <a:xfrm>
            <a:off x="6551836" y="3117294"/>
            <a:ext cx="257142" cy="20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57EE56B-4285-3005-09FA-2B4242AFE1CA}"/>
              </a:ext>
            </a:extLst>
          </p:cNvPr>
          <p:cNvSpPr/>
          <p:nvPr/>
        </p:nvSpPr>
        <p:spPr bwMode="white">
          <a:xfrm>
            <a:off x="1523265" y="4653896"/>
            <a:ext cx="209523" cy="21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045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A3BD1B-043A-DD1D-C393-9ED92A9670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1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AA80EF5-EF93-12B8-4BCF-D54FE003CB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03493"/>
            <a:ext cx="10800000" cy="291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EDF9CF2-4A51-E540-D9C5-C10E5A4CACB4}"/>
              </a:ext>
            </a:extLst>
          </p:cNvPr>
          <p:cNvSpPr/>
          <p:nvPr/>
        </p:nvSpPr>
        <p:spPr bwMode="white">
          <a:xfrm>
            <a:off x="1481904" y="3971661"/>
            <a:ext cx="200000" cy="143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F7D9C81-B950-0F87-885F-83FC3C129EEE}"/>
              </a:ext>
            </a:extLst>
          </p:cNvPr>
          <p:cNvSpPr/>
          <p:nvPr/>
        </p:nvSpPr>
        <p:spPr bwMode="white">
          <a:xfrm>
            <a:off x="1405714" y="4334381"/>
            <a:ext cx="333333" cy="27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5CF7C9F-486A-7E7A-9DD7-36CF69AD0656}"/>
              </a:ext>
            </a:extLst>
          </p:cNvPr>
          <p:cNvSpPr/>
          <p:nvPr/>
        </p:nvSpPr>
        <p:spPr bwMode="white">
          <a:xfrm>
            <a:off x="1405714" y="4811644"/>
            <a:ext cx="342857" cy="27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FEE253F-55AE-BC48-0B94-CB86D405E8CF}"/>
              </a:ext>
            </a:extLst>
          </p:cNvPr>
          <p:cNvSpPr/>
          <p:nvPr/>
        </p:nvSpPr>
        <p:spPr bwMode="white">
          <a:xfrm>
            <a:off x="1481904" y="5403450"/>
            <a:ext cx="200000" cy="143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836D693-428B-829F-1E7E-EAC8BEDC0B2E}"/>
              </a:ext>
            </a:extLst>
          </p:cNvPr>
          <p:cNvSpPr/>
          <p:nvPr/>
        </p:nvSpPr>
        <p:spPr bwMode="white">
          <a:xfrm>
            <a:off x="1405714" y="5775715"/>
            <a:ext cx="333333" cy="27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03F2D8D-818C-8430-904A-4AEB56F0BE59}"/>
              </a:ext>
            </a:extLst>
          </p:cNvPr>
          <p:cNvSpPr/>
          <p:nvPr/>
        </p:nvSpPr>
        <p:spPr bwMode="white">
          <a:xfrm>
            <a:off x="7777142" y="2949947"/>
            <a:ext cx="142858" cy="20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3AD5166-4784-4517-3066-0E1FBCDC3FEF}"/>
              </a:ext>
            </a:extLst>
          </p:cNvPr>
          <p:cNvSpPr/>
          <p:nvPr/>
        </p:nvSpPr>
        <p:spPr bwMode="white">
          <a:xfrm>
            <a:off x="1805714" y="2940391"/>
            <a:ext cx="200000" cy="21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D6C0FE2-FD3B-6C4B-7368-A45D738856EE}"/>
              </a:ext>
            </a:extLst>
          </p:cNvPr>
          <p:cNvSpPr/>
          <p:nvPr/>
        </p:nvSpPr>
        <p:spPr bwMode="white">
          <a:xfrm>
            <a:off x="9729523" y="2940391"/>
            <a:ext cx="209523" cy="21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90F87AA-84DE-69C3-FF98-EDAB0BC4C74C}"/>
              </a:ext>
            </a:extLst>
          </p:cNvPr>
          <p:cNvSpPr/>
          <p:nvPr/>
        </p:nvSpPr>
        <p:spPr bwMode="white">
          <a:xfrm>
            <a:off x="3786666" y="2949947"/>
            <a:ext cx="209523" cy="20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C7CA4EE-365F-79AF-BA8F-8EE4396C5E9A}"/>
              </a:ext>
            </a:extLst>
          </p:cNvPr>
          <p:cNvSpPr/>
          <p:nvPr/>
        </p:nvSpPr>
        <p:spPr bwMode="white">
          <a:xfrm>
            <a:off x="5777142" y="2949947"/>
            <a:ext cx="190476" cy="21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653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5" grpId="0" animBg="1"/>
      <p:bldP spid="26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38ED88-13B3-649B-A721-D5CC724BAE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541515-E6EC-F798-248A-F1807DA27C6D}"/>
              </a:ext>
            </a:extLst>
          </p:cNvPr>
          <p:cNvSpPr/>
          <p:nvPr/>
        </p:nvSpPr>
        <p:spPr bwMode="white">
          <a:xfrm>
            <a:off x="1462857" y="2327382"/>
            <a:ext cx="228571" cy="21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16C2F8-E61F-4B7E-3AE3-BAF940813275}"/>
              </a:ext>
            </a:extLst>
          </p:cNvPr>
          <p:cNvSpPr/>
          <p:nvPr/>
        </p:nvSpPr>
        <p:spPr bwMode="white">
          <a:xfrm>
            <a:off x="1453333" y="2814175"/>
            <a:ext cx="257142" cy="20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856B03-CBE2-332D-0A2C-D074FBA9819D}"/>
              </a:ext>
            </a:extLst>
          </p:cNvPr>
          <p:cNvSpPr/>
          <p:nvPr/>
        </p:nvSpPr>
        <p:spPr bwMode="white">
          <a:xfrm>
            <a:off x="1453333" y="3300967"/>
            <a:ext cx="257142" cy="20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896C70-6588-4050-95A2-B3160A84879F}"/>
              </a:ext>
            </a:extLst>
          </p:cNvPr>
          <p:cNvSpPr/>
          <p:nvPr/>
        </p:nvSpPr>
        <p:spPr bwMode="white">
          <a:xfrm>
            <a:off x="1472380" y="3787760"/>
            <a:ext cx="219047" cy="20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78D42A-C934-E37A-FD83-5598F41D25EB}"/>
              </a:ext>
            </a:extLst>
          </p:cNvPr>
          <p:cNvSpPr/>
          <p:nvPr/>
        </p:nvSpPr>
        <p:spPr bwMode="white">
          <a:xfrm>
            <a:off x="1462857" y="4265007"/>
            <a:ext cx="228571" cy="22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64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AC2530-782C-5C52-B056-C5D7333A7B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5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CD30D2-4D5A-79E3-AC0E-7ABCBA99EB88}"/>
              </a:ext>
            </a:extLst>
          </p:cNvPr>
          <p:cNvSpPr/>
          <p:nvPr/>
        </p:nvSpPr>
        <p:spPr bwMode="white">
          <a:xfrm>
            <a:off x="2986666" y="1592164"/>
            <a:ext cx="695238" cy="324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1C7E9F-651F-E4F4-223E-A7B888BE51B5}"/>
              </a:ext>
            </a:extLst>
          </p:cNvPr>
          <p:cNvSpPr/>
          <p:nvPr/>
        </p:nvSpPr>
        <p:spPr bwMode="white">
          <a:xfrm>
            <a:off x="3339047" y="2260033"/>
            <a:ext cx="552380" cy="324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00AD0D-E1D6-7A21-5317-EDDBDC84D796}"/>
              </a:ext>
            </a:extLst>
          </p:cNvPr>
          <p:cNvSpPr/>
          <p:nvPr/>
        </p:nvSpPr>
        <p:spPr bwMode="white">
          <a:xfrm>
            <a:off x="3100952" y="3757968"/>
            <a:ext cx="600000" cy="17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7BF4393-E745-FEA1-0286-7CF369229A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4000" y="2743944"/>
            <a:ext cx="1872208" cy="7121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E9804E1-667E-F9E1-7A0A-24B04E6B1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600" y="4085760"/>
            <a:ext cx="1315489" cy="71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942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A237E2-E657-498C-ECBB-A89959B194C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1"/>
          <a:stretch/>
        </p:blipFill>
        <p:spPr>
          <a:xfrm>
            <a:off x="719999" y="972000"/>
            <a:ext cx="10873423" cy="3825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D420D9-FB87-42FB-E6DD-6ABA611553E2}"/>
              </a:ext>
            </a:extLst>
          </p:cNvPr>
          <p:cNvSpPr/>
          <p:nvPr/>
        </p:nvSpPr>
        <p:spPr bwMode="white">
          <a:xfrm>
            <a:off x="1453332" y="1544804"/>
            <a:ext cx="440391" cy="550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1AC3A3-186D-C095-96F0-CAFD7C7B8082}"/>
              </a:ext>
            </a:extLst>
          </p:cNvPr>
          <p:cNvSpPr/>
          <p:nvPr/>
        </p:nvSpPr>
        <p:spPr bwMode="white">
          <a:xfrm>
            <a:off x="1472380" y="2518572"/>
            <a:ext cx="375148" cy="550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6471B3-9175-E873-5FD2-E5FD6578529B}"/>
              </a:ext>
            </a:extLst>
          </p:cNvPr>
          <p:cNvSpPr/>
          <p:nvPr/>
        </p:nvSpPr>
        <p:spPr bwMode="white">
          <a:xfrm>
            <a:off x="1472380" y="3645024"/>
            <a:ext cx="375148" cy="57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48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B03A96-4439-3979-6146-1D6B11ADB56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/>
        </p:blipFill>
        <p:spPr>
          <a:xfrm>
            <a:off x="719999" y="972000"/>
            <a:ext cx="10729895" cy="4617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E6AF10-2F2D-D5D6-01A2-1D0B1A5CE79C}"/>
              </a:ext>
            </a:extLst>
          </p:cNvPr>
          <p:cNvSpPr/>
          <p:nvPr/>
        </p:nvSpPr>
        <p:spPr bwMode="white">
          <a:xfrm>
            <a:off x="1034285" y="1095986"/>
            <a:ext cx="381195" cy="388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BD30D2-BD4B-0773-BF5C-6F8583D23C81}"/>
              </a:ext>
            </a:extLst>
          </p:cNvPr>
          <p:cNvSpPr/>
          <p:nvPr/>
        </p:nvSpPr>
        <p:spPr bwMode="white">
          <a:xfrm>
            <a:off x="1034285" y="2204864"/>
            <a:ext cx="381195" cy="40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0E25D2-6588-BAF2-237C-0C29B4115252}"/>
              </a:ext>
            </a:extLst>
          </p:cNvPr>
          <p:cNvSpPr/>
          <p:nvPr/>
        </p:nvSpPr>
        <p:spPr bwMode="white">
          <a:xfrm>
            <a:off x="1034285" y="3419092"/>
            <a:ext cx="381195" cy="40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1B6E80-F0EE-1B45-B0C8-CBC36B316FE1}"/>
              </a:ext>
            </a:extLst>
          </p:cNvPr>
          <p:cNvSpPr/>
          <p:nvPr/>
        </p:nvSpPr>
        <p:spPr bwMode="white">
          <a:xfrm>
            <a:off x="1034285" y="4581128"/>
            <a:ext cx="349428" cy="388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941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28C8E9-066F-DD89-C5B0-60C3076A76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5"/>
          <a:stretch/>
        </p:blipFill>
        <p:spPr>
          <a:xfrm>
            <a:off x="719999" y="972000"/>
            <a:ext cx="10415643" cy="1145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E048A0-5586-3FB4-94DF-6A9FFB893FCA}"/>
              </a:ext>
            </a:extLst>
          </p:cNvPr>
          <p:cNvSpPr/>
          <p:nvPr/>
        </p:nvSpPr>
        <p:spPr bwMode="white">
          <a:xfrm>
            <a:off x="1034285" y="1115112"/>
            <a:ext cx="381195" cy="36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05565E4-ACD9-8C12-1CB6-583BA1A1BA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5"/>
          <a:stretch/>
        </p:blipFill>
        <p:spPr>
          <a:xfrm>
            <a:off x="719999" y="2025204"/>
            <a:ext cx="10415643" cy="2485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4E8209-AADC-F937-6BC5-042F48C791AE}"/>
              </a:ext>
            </a:extLst>
          </p:cNvPr>
          <p:cNvSpPr/>
          <p:nvPr/>
        </p:nvSpPr>
        <p:spPr bwMode="white">
          <a:xfrm>
            <a:off x="1051215" y="2255270"/>
            <a:ext cx="349428" cy="35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8974B5-CB85-1FE4-AB25-1B8FDF1300F8}"/>
              </a:ext>
            </a:extLst>
          </p:cNvPr>
          <p:cNvSpPr/>
          <p:nvPr/>
        </p:nvSpPr>
        <p:spPr bwMode="white">
          <a:xfrm>
            <a:off x="1036329" y="3477328"/>
            <a:ext cx="381195" cy="369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17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2023-08-17T05:00:54Z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