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6342BF-3997-524A-D642-F84F3431E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566" y="3059903"/>
            <a:ext cx="5838868" cy="7381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CF4B2-83DA-A54F-53CE-C8D36CB61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FE236-46B1-5846-AB8D-64B027FDCFC1}"/>
              </a:ext>
            </a:extLst>
          </p:cNvPr>
          <p:cNvSpPr/>
          <p:nvPr/>
        </p:nvSpPr>
        <p:spPr bwMode="white">
          <a:xfrm>
            <a:off x="1300952" y="4278409"/>
            <a:ext cx="257142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2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68167-3100-DA3D-87AF-D30621C4C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BAB26-C41E-183C-E38F-F3B12FE0113D}"/>
              </a:ext>
            </a:extLst>
          </p:cNvPr>
          <p:cNvSpPr/>
          <p:nvPr/>
        </p:nvSpPr>
        <p:spPr bwMode="white">
          <a:xfrm>
            <a:off x="1215238" y="1134060"/>
            <a:ext cx="323809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D27E7-00A4-4590-BB58-DD8B740C630C}"/>
              </a:ext>
            </a:extLst>
          </p:cNvPr>
          <p:cNvSpPr/>
          <p:nvPr/>
        </p:nvSpPr>
        <p:spPr bwMode="white">
          <a:xfrm>
            <a:off x="1253333" y="2421015"/>
            <a:ext cx="257142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7D786-54A9-ABE5-7FD4-41844B77710A}"/>
              </a:ext>
            </a:extLst>
          </p:cNvPr>
          <p:cNvSpPr/>
          <p:nvPr/>
        </p:nvSpPr>
        <p:spPr bwMode="white">
          <a:xfrm>
            <a:off x="1215238" y="3059725"/>
            <a:ext cx="323809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F433A-4DCB-4FB9-07BB-65A9C1F707DB}"/>
              </a:ext>
            </a:extLst>
          </p:cNvPr>
          <p:cNvSpPr/>
          <p:nvPr/>
        </p:nvSpPr>
        <p:spPr bwMode="white">
          <a:xfrm>
            <a:off x="1215238" y="4346680"/>
            <a:ext cx="323809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5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8D27C-64F1-F78A-B96E-FAACAD04C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34368-C634-A958-C870-079534133BE1}"/>
              </a:ext>
            </a:extLst>
          </p:cNvPr>
          <p:cNvSpPr/>
          <p:nvPr/>
        </p:nvSpPr>
        <p:spPr bwMode="white">
          <a:xfrm>
            <a:off x="9967619" y="3162666"/>
            <a:ext cx="276190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BC8E7-08D1-85CF-7153-83B2A6D2AC52}"/>
              </a:ext>
            </a:extLst>
          </p:cNvPr>
          <p:cNvSpPr/>
          <p:nvPr/>
        </p:nvSpPr>
        <p:spPr bwMode="white">
          <a:xfrm>
            <a:off x="2500952" y="3372208"/>
            <a:ext cx="200000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E2AD09-CA39-5C8A-3FAE-E2DA7BB08284}"/>
              </a:ext>
            </a:extLst>
          </p:cNvPr>
          <p:cNvSpPr/>
          <p:nvPr/>
        </p:nvSpPr>
        <p:spPr bwMode="white">
          <a:xfrm>
            <a:off x="3072380" y="3372208"/>
            <a:ext cx="247619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6291FA-3631-FA0C-013C-EFD20D5325D2}"/>
              </a:ext>
            </a:extLst>
          </p:cNvPr>
          <p:cNvSpPr/>
          <p:nvPr/>
        </p:nvSpPr>
        <p:spPr bwMode="white">
          <a:xfrm>
            <a:off x="5834285" y="3372208"/>
            <a:ext cx="247619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EB69BE-7DF2-22D2-F075-734BDBD961B0}"/>
              </a:ext>
            </a:extLst>
          </p:cNvPr>
          <p:cNvSpPr/>
          <p:nvPr/>
        </p:nvSpPr>
        <p:spPr bwMode="white">
          <a:xfrm>
            <a:off x="6472379" y="3212976"/>
            <a:ext cx="276189" cy="37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027DB1-4679-D739-2F20-9539D9736A41}"/>
              </a:ext>
            </a:extLst>
          </p:cNvPr>
          <p:cNvSpPr/>
          <p:nvPr/>
        </p:nvSpPr>
        <p:spPr bwMode="white">
          <a:xfrm>
            <a:off x="2405714" y="4886625"/>
            <a:ext cx="209523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800C66-EE05-11C4-CF2D-F8F735E88C7B}"/>
              </a:ext>
            </a:extLst>
          </p:cNvPr>
          <p:cNvSpPr/>
          <p:nvPr/>
        </p:nvSpPr>
        <p:spPr bwMode="white">
          <a:xfrm>
            <a:off x="2977142" y="4886625"/>
            <a:ext cx="257142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2E8EEF-D847-6C01-26B8-FE4C902DA67C}"/>
              </a:ext>
            </a:extLst>
          </p:cNvPr>
          <p:cNvSpPr/>
          <p:nvPr/>
        </p:nvSpPr>
        <p:spPr bwMode="white">
          <a:xfrm>
            <a:off x="6053333" y="4886625"/>
            <a:ext cx="200000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0F7D88-7C55-73A1-F7E9-FF445DC4D84D}"/>
              </a:ext>
            </a:extLst>
          </p:cNvPr>
          <p:cNvSpPr/>
          <p:nvPr/>
        </p:nvSpPr>
        <p:spPr bwMode="white">
          <a:xfrm>
            <a:off x="6929523" y="4886625"/>
            <a:ext cx="257141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9883E2B-B0AD-EF4C-481D-56F35201D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19656"/>
          <a:stretch/>
        </p:blipFill>
        <p:spPr>
          <a:xfrm>
            <a:off x="9120336" y="3212976"/>
            <a:ext cx="64807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8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A9914-351B-2814-409F-F9BD23386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D610E3-1F9D-9BAE-8286-3221958C11DF}"/>
              </a:ext>
            </a:extLst>
          </p:cNvPr>
          <p:cNvSpPr/>
          <p:nvPr/>
        </p:nvSpPr>
        <p:spPr bwMode="white">
          <a:xfrm>
            <a:off x="1967619" y="1915885"/>
            <a:ext cx="31428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AA7981-2392-DA9B-49B2-722EB484F0AF}"/>
              </a:ext>
            </a:extLst>
          </p:cNvPr>
          <p:cNvSpPr/>
          <p:nvPr/>
        </p:nvSpPr>
        <p:spPr bwMode="white">
          <a:xfrm>
            <a:off x="1967619" y="2592813"/>
            <a:ext cx="31428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95828-159C-2CFE-6C0C-C40352BC44F6}"/>
              </a:ext>
            </a:extLst>
          </p:cNvPr>
          <p:cNvSpPr/>
          <p:nvPr/>
        </p:nvSpPr>
        <p:spPr bwMode="white">
          <a:xfrm>
            <a:off x="1939047" y="3260206"/>
            <a:ext cx="371428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E35AD-630B-24C6-7120-C1347193BE87}"/>
              </a:ext>
            </a:extLst>
          </p:cNvPr>
          <p:cNvSpPr/>
          <p:nvPr/>
        </p:nvSpPr>
        <p:spPr bwMode="white">
          <a:xfrm>
            <a:off x="1986666" y="3927600"/>
            <a:ext cx="285714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6BA36E-19B2-E265-1FA5-81119317122D}"/>
              </a:ext>
            </a:extLst>
          </p:cNvPr>
          <p:cNvSpPr/>
          <p:nvPr/>
        </p:nvSpPr>
        <p:spPr bwMode="white">
          <a:xfrm>
            <a:off x="1967619" y="4585460"/>
            <a:ext cx="31428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25A64-7C01-E7F4-A961-C8AF665F0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34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3DC2AF-B532-E854-7E7A-65B456947301}"/>
              </a:ext>
            </a:extLst>
          </p:cNvPr>
          <p:cNvSpPr/>
          <p:nvPr/>
        </p:nvSpPr>
        <p:spPr bwMode="white">
          <a:xfrm>
            <a:off x="1818050" y="1599184"/>
            <a:ext cx="285714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AB2E32-1C0A-E52E-813F-547530C4790B}"/>
              </a:ext>
            </a:extLst>
          </p:cNvPr>
          <p:cNvSpPr/>
          <p:nvPr/>
        </p:nvSpPr>
        <p:spPr bwMode="white">
          <a:xfrm>
            <a:off x="1770431" y="2935062"/>
            <a:ext cx="371428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888EE3-1984-9FA1-2F0B-E7FD6FE115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029" y="4127810"/>
            <a:ext cx="10800000" cy="266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84F90-1856-BFB1-4C63-CAA9FBEC08F5}"/>
              </a:ext>
            </a:extLst>
          </p:cNvPr>
          <p:cNvSpPr/>
          <p:nvPr/>
        </p:nvSpPr>
        <p:spPr bwMode="white">
          <a:xfrm>
            <a:off x="1826314" y="4270828"/>
            <a:ext cx="295238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BF1C3B-781C-B074-97A2-0104C374FF97}"/>
              </a:ext>
            </a:extLst>
          </p:cNvPr>
          <p:cNvSpPr/>
          <p:nvPr/>
        </p:nvSpPr>
        <p:spPr bwMode="white">
          <a:xfrm>
            <a:off x="1788219" y="5605672"/>
            <a:ext cx="361904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0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4A6FC-8BDE-86E4-A945-F2C029D0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E85F02-1C32-7C5D-0EDD-75B1A3A0FD46}"/>
              </a:ext>
            </a:extLst>
          </p:cNvPr>
          <p:cNvSpPr/>
          <p:nvPr/>
        </p:nvSpPr>
        <p:spPr bwMode="white">
          <a:xfrm>
            <a:off x="1986666" y="3651454"/>
            <a:ext cx="285714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4A709F-24D1-AD90-DDFE-FBD9CEB40838}"/>
              </a:ext>
            </a:extLst>
          </p:cNvPr>
          <p:cNvSpPr/>
          <p:nvPr/>
        </p:nvSpPr>
        <p:spPr bwMode="white">
          <a:xfrm>
            <a:off x="1967619" y="4986414"/>
            <a:ext cx="323809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36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3A9B3-6D2F-A332-0023-C0DD8E2AA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45B55-4D19-58FD-A109-967853C10626}"/>
              </a:ext>
            </a:extLst>
          </p:cNvPr>
          <p:cNvSpPr/>
          <p:nvPr/>
        </p:nvSpPr>
        <p:spPr bwMode="white">
          <a:xfrm>
            <a:off x="1196190" y="1067704"/>
            <a:ext cx="361904" cy="32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165B1B-A3E7-0B9F-2916-7FA164F70DAA}"/>
              </a:ext>
            </a:extLst>
          </p:cNvPr>
          <p:cNvSpPr/>
          <p:nvPr/>
        </p:nvSpPr>
        <p:spPr bwMode="white">
          <a:xfrm>
            <a:off x="1224761" y="2350147"/>
            <a:ext cx="314285" cy="33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2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3158B-4998-8C6B-BB73-489B6CE84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D6EC03F-085A-BABB-4B34-DA092F18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991544" y="3573016"/>
            <a:ext cx="9937104" cy="88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E876B-E23A-CE67-D181-AA1D5AFCE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7B154D3-657E-2378-ED2D-1E061DBFE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271464" y="1628800"/>
            <a:ext cx="10009112" cy="8640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17FF25E-668C-6076-F9BB-BFAD323F48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271464" y="3068960"/>
            <a:ext cx="10009112" cy="8640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8CBD48-42BD-DA9B-1523-D4B0FF1DD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271464" y="4506059"/>
            <a:ext cx="1000911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0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C4F1D-2D48-BF1B-111E-00375967C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68227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65</cp:revision>
  <dcterms:created xsi:type="dcterms:W3CDTF">2015-09-16T06:44:00Z</dcterms:created>
  <dcterms:modified xsi:type="dcterms:W3CDTF">2023-08-17T04:27:38Z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