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29" r:id="rId7"/>
    <p:sldId id="327" r:id="rId8"/>
    <p:sldId id="32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9884F69-CC33-32A6-22CA-EB49AAAC8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933" y="2281229"/>
            <a:ext cx="4610134" cy="114777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C343D28-8535-43ED-A7B5-00758AFD2F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906" y="3789040"/>
            <a:ext cx="5010187" cy="8191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313BE-6C32-D882-C4E6-2EC2D5308C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CC5DB6-C45E-3D30-6FC9-F553437CB908}"/>
              </a:ext>
            </a:extLst>
          </p:cNvPr>
          <p:cNvSpPr/>
          <p:nvPr/>
        </p:nvSpPr>
        <p:spPr bwMode="white">
          <a:xfrm>
            <a:off x="1900952" y="2936212"/>
            <a:ext cx="200000" cy="16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57C303-69B5-9668-B95D-7F27494ACBB6}"/>
              </a:ext>
            </a:extLst>
          </p:cNvPr>
          <p:cNvSpPr/>
          <p:nvPr/>
        </p:nvSpPr>
        <p:spPr bwMode="white">
          <a:xfrm>
            <a:off x="2681906" y="2793188"/>
            <a:ext cx="152380" cy="30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7179F1-57F1-D8F3-17F3-83475C76CB91}"/>
              </a:ext>
            </a:extLst>
          </p:cNvPr>
          <p:cNvSpPr/>
          <p:nvPr/>
        </p:nvSpPr>
        <p:spPr bwMode="white">
          <a:xfrm>
            <a:off x="4739047" y="2936212"/>
            <a:ext cx="161904" cy="16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C49CD7-5359-42B7-F3D4-531EA3748A88}"/>
              </a:ext>
            </a:extLst>
          </p:cNvPr>
          <p:cNvSpPr/>
          <p:nvPr/>
        </p:nvSpPr>
        <p:spPr bwMode="white">
          <a:xfrm>
            <a:off x="5481904" y="2936212"/>
            <a:ext cx="219047" cy="16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0C293A-7381-3298-748E-C188EACDA545}"/>
              </a:ext>
            </a:extLst>
          </p:cNvPr>
          <p:cNvSpPr/>
          <p:nvPr/>
        </p:nvSpPr>
        <p:spPr bwMode="white">
          <a:xfrm>
            <a:off x="7272380" y="2936212"/>
            <a:ext cx="257142" cy="16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78DC24-BD71-831B-936C-9DF881B8E825}"/>
              </a:ext>
            </a:extLst>
          </p:cNvPr>
          <p:cNvSpPr/>
          <p:nvPr/>
        </p:nvSpPr>
        <p:spPr bwMode="white">
          <a:xfrm>
            <a:off x="8234285" y="2793188"/>
            <a:ext cx="219047" cy="3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F2B819-9C6A-2ED8-4CB9-4DB6C7BF5FE1}"/>
              </a:ext>
            </a:extLst>
          </p:cNvPr>
          <p:cNvSpPr/>
          <p:nvPr/>
        </p:nvSpPr>
        <p:spPr bwMode="white">
          <a:xfrm>
            <a:off x="9939047" y="2936212"/>
            <a:ext cx="219047" cy="16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5DD9B5-A65F-1444-67C4-92EBBDB41906}"/>
              </a:ext>
            </a:extLst>
          </p:cNvPr>
          <p:cNvSpPr/>
          <p:nvPr/>
        </p:nvSpPr>
        <p:spPr bwMode="white">
          <a:xfrm>
            <a:off x="10739047" y="2936212"/>
            <a:ext cx="171428" cy="16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9B5785F-F6AB-7B36-39B1-C4D744B0A3FE}"/>
              </a:ext>
            </a:extLst>
          </p:cNvPr>
          <p:cNvSpPr/>
          <p:nvPr/>
        </p:nvSpPr>
        <p:spPr bwMode="white">
          <a:xfrm>
            <a:off x="2043809" y="4642979"/>
            <a:ext cx="161904" cy="16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9A774A4-0A49-7429-3EDA-DB299CC6628A}"/>
              </a:ext>
            </a:extLst>
          </p:cNvPr>
          <p:cNvSpPr/>
          <p:nvPr/>
        </p:nvSpPr>
        <p:spPr bwMode="white">
          <a:xfrm>
            <a:off x="2805714" y="4642979"/>
            <a:ext cx="161904" cy="16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1940AB7-1F62-C72D-2C09-4C73BC215841}"/>
              </a:ext>
            </a:extLst>
          </p:cNvPr>
          <p:cNvSpPr/>
          <p:nvPr/>
        </p:nvSpPr>
        <p:spPr bwMode="white">
          <a:xfrm>
            <a:off x="3462857" y="4642979"/>
            <a:ext cx="209523" cy="16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DE75038-8751-B5E5-0E82-BF601E5D7AB4}"/>
              </a:ext>
            </a:extLst>
          </p:cNvPr>
          <p:cNvSpPr/>
          <p:nvPr/>
        </p:nvSpPr>
        <p:spPr bwMode="white">
          <a:xfrm>
            <a:off x="5072380" y="4642979"/>
            <a:ext cx="161904" cy="16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25449EB-8852-64FB-5930-5E997E7A151A}"/>
              </a:ext>
            </a:extLst>
          </p:cNvPr>
          <p:cNvSpPr/>
          <p:nvPr/>
        </p:nvSpPr>
        <p:spPr bwMode="white">
          <a:xfrm>
            <a:off x="5739047" y="4642979"/>
            <a:ext cx="200000" cy="16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93BAF26-E2E7-3E77-023C-9723FCE73CF2}"/>
              </a:ext>
            </a:extLst>
          </p:cNvPr>
          <p:cNvSpPr/>
          <p:nvPr/>
        </p:nvSpPr>
        <p:spPr bwMode="white">
          <a:xfrm>
            <a:off x="8053333" y="4499955"/>
            <a:ext cx="219047" cy="3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A372F0F-1B7C-0D6B-B2CF-ABBB55B12C67}"/>
              </a:ext>
            </a:extLst>
          </p:cNvPr>
          <p:cNvSpPr/>
          <p:nvPr/>
        </p:nvSpPr>
        <p:spPr bwMode="white">
          <a:xfrm>
            <a:off x="9615238" y="4642979"/>
            <a:ext cx="171428" cy="16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52F8C99-4850-1DD2-8845-481FE8261D6A}"/>
              </a:ext>
            </a:extLst>
          </p:cNvPr>
          <p:cNvSpPr/>
          <p:nvPr/>
        </p:nvSpPr>
        <p:spPr bwMode="white">
          <a:xfrm>
            <a:off x="10281904" y="4642979"/>
            <a:ext cx="219047" cy="16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DB3DCAE-58D1-0CC6-C9E0-DA23FEA31E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6888089" y="4499955"/>
            <a:ext cx="651250" cy="47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69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A0E96-8257-557A-CAA2-F51416C454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7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80DF26-A343-6953-592A-0A3FFEC2809E}"/>
              </a:ext>
            </a:extLst>
          </p:cNvPr>
          <p:cNvSpPr/>
          <p:nvPr/>
        </p:nvSpPr>
        <p:spPr bwMode="white">
          <a:xfrm>
            <a:off x="1567619" y="1706530"/>
            <a:ext cx="276190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604DCD-7983-9060-4139-06270AA7FDF1}"/>
              </a:ext>
            </a:extLst>
          </p:cNvPr>
          <p:cNvSpPr/>
          <p:nvPr/>
        </p:nvSpPr>
        <p:spPr bwMode="white">
          <a:xfrm>
            <a:off x="2910476" y="1773305"/>
            <a:ext cx="190476" cy="17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B28ACE-2EB1-E92B-2B14-E73F1708449B}"/>
              </a:ext>
            </a:extLst>
          </p:cNvPr>
          <p:cNvSpPr/>
          <p:nvPr/>
        </p:nvSpPr>
        <p:spPr bwMode="white">
          <a:xfrm>
            <a:off x="3605715" y="1628801"/>
            <a:ext cx="161904" cy="31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6A8443-9E1C-C967-94A9-45DE51ED50B2}"/>
              </a:ext>
            </a:extLst>
          </p:cNvPr>
          <p:cNvSpPr/>
          <p:nvPr/>
        </p:nvSpPr>
        <p:spPr bwMode="white">
          <a:xfrm>
            <a:off x="1586666" y="2269352"/>
            <a:ext cx="247619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5C731D-0F54-C4D8-F265-17AE63135E93}"/>
              </a:ext>
            </a:extLst>
          </p:cNvPr>
          <p:cNvSpPr/>
          <p:nvPr/>
        </p:nvSpPr>
        <p:spPr bwMode="white">
          <a:xfrm>
            <a:off x="2881904" y="2345667"/>
            <a:ext cx="171428" cy="16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601323-D56D-1228-5C3A-4DE03F3D5005}"/>
              </a:ext>
            </a:extLst>
          </p:cNvPr>
          <p:cNvSpPr/>
          <p:nvPr/>
        </p:nvSpPr>
        <p:spPr bwMode="white">
          <a:xfrm>
            <a:off x="3805714" y="2345667"/>
            <a:ext cx="171428" cy="16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7474F0-3DBA-9F9E-8F9C-8B706AE97AA2}"/>
              </a:ext>
            </a:extLst>
          </p:cNvPr>
          <p:cNvSpPr/>
          <p:nvPr/>
        </p:nvSpPr>
        <p:spPr bwMode="white">
          <a:xfrm>
            <a:off x="4481904" y="2345667"/>
            <a:ext cx="190476" cy="16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E63302-3792-1DE3-5C6E-5F45D3155313}"/>
              </a:ext>
            </a:extLst>
          </p:cNvPr>
          <p:cNvSpPr/>
          <p:nvPr/>
        </p:nvSpPr>
        <p:spPr bwMode="white">
          <a:xfrm>
            <a:off x="1596190" y="2841713"/>
            <a:ext cx="228571" cy="22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63DC8B-DF93-01A7-F1CB-F7D923E33149}"/>
              </a:ext>
            </a:extLst>
          </p:cNvPr>
          <p:cNvSpPr/>
          <p:nvPr/>
        </p:nvSpPr>
        <p:spPr bwMode="white">
          <a:xfrm>
            <a:off x="2900952" y="2908489"/>
            <a:ext cx="161904" cy="17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6A8F96D-061C-D01C-807A-FCE6845A0915}"/>
              </a:ext>
            </a:extLst>
          </p:cNvPr>
          <p:cNvSpPr/>
          <p:nvPr/>
        </p:nvSpPr>
        <p:spPr bwMode="white">
          <a:xfrm>
            <a:off x="3681904" y="2908489"/>
            <a:ext cx="161904" cy="17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53C7F90-25AE-E999-9818-35A338C8D13C}"/>
              </a:ext>
            </a:extLst>
          </p:cNvPr>
          <p:cNvSpPr/>
          <p:nvPr/>
        </p:nvSpPr>
        <p:spPr bwMode="white">
          <a:xfrm>
            <a:off x="4424761" y="2908489"/>
            <a:ext cx="200000" cy="17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38985FC-FAA8-7B8A-75D4-493E980228B8}"/>
              </a:ext>
            </a:extLst>
          </p:cNvPr>
          <p:cNvSpPr/>
          <p:nvPr/>
        </p:nvSpPr>
        <p:spPr bwMode="white">
          <a:xfrm>
            <a:off x="1586666" y="3404535"/>
            <a:ext cx="247619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0692EEE-21A2-355C-9D00-E543707A3D5F}"/>
              </a:ext>
            </a:extLst>
          </p:cNvPr>
          <p:cNvSpPr/>
          <p:nvPr/>
        </p:nvSpPr>
        <p:spPr bwMode="white">
          <a:xfrm>
            <a:off x="2900952" y="3480850"/>
            <a:ext cx="161904" cy="16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036E9C7-08DB-9811-BC48-B2534FF09429}"/>
              </a:ext>
            </a:extLst>
          </p:cNvPr>
          <p:cNvSpPr/>
          <p:nvPr/>
        </p:nvSpPr>
        <p:spPr bwMode="white">
          <a:xfrm>
            <a:off x="3604444" y="3326806"/>
            <a:ext cx="172697" cy="31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437B491-CD21-4AAC-5D53-BEF612B43669}"/>
              </a:ext>
            </a:extLst>
          </p:cNvPr>
          <p:cNvSpPr/>
          <p:nvPr/>
        </p:nvSpPr>
        <p:spPr bwMode="white">
          <a:xfrm>
            <a:off x="4424761" y="3480850"/>
            <a:ext cx="200000" cy="16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B47DFAA-E912-7C73-8C5F-71F13F0256E3}"/>
              </a:ext>
            </a:extLst>
          </p:cNvPr>
          <p:cNvSpPr/>
          <p:nvPr/>
        </p:nvSpPr>
        <p:spPr bwMode="white">
          <a:xfrm>
            <a:off x="1567619" y="3967357"/>
            <a:ext cx="276190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2A477E3-1A4B-D692-AB42-C7F172FEFFB3}"/>
              </a:ext>
            </a:extLst>
          </p:cNvPr>
          <p:cNvSpPr/>
          <p:nvPr/>
        </p:nvSpPr>
        <p:spPr bwMode="white">
          <a:xfrm>
            <a:off x="2958095" y="4043672"/>
            <a:ext cx="171428" cy="16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7DF9C96-80E5-3206-8F50-22E1FE8264D0}"/>
              </a:ext>
            </a:extLst>
          </p:cNvPr>
          <p:cNvSpPr/>
          <p:nvPr/>
        </p:nvSpPr>
        <p:spPr bwMode="white">
          <a:xfrm>
            <a:off x="3739049" y="3889628"/>
            <a:ext cx="161904" cy="31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4838BA2-ADB8-5A3F-3B2B-3568F69452F9}"/>
              </a:ext>
            </a:extLst>
          </p:cNvPr>
          <p:cNvSpPr/>
          <p:nvPr/>
        </p:nvSpPr>
        <p:spPr bwMode="white">
          <a:xfrm>
            <a:off x="4509206" y="3889628"/>
            <a:ext cx="172697" cy="31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F069F-1158-377D-28A8-A02ABA6AD1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9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55E4E1-D6A1-B947-4CB8-90992EEFBB13}"/>
              </a:ext>
            </a:extLst>
          </p:cNvPr>
          <p:cNvSpPr/>
          <p:nvPr/>
        </p:nvSpPr>
        <p:spPr bwMode="white">
          <a:xfrm>
            <a:off x="3958095" y="3185979"/>
            <a:ext cx="600000" cy="23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119EDF-4779-9CD0-6D3F-77B3C0503C11}"/>
              </a:ext>
            </a:extLst>
          </p:cNvPr>
          <p:cNvSpPr/>
          <p:nvPr/>
        </p:nvSpPr>
        <p:spPr bwMode="white">
          <a:xfrm>
            <a:off x="8453333" y="3185979"/>
            <a:ext cx="552380" cy="23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321237-7D71-B292-19E4-44BDE8EFF9A3}"/>
              </a:ext>
            </a:extLst>
          </p:cNvPr>
          <p:cNvSpPr/>
          <p:nvPr/>
        </p:nvSpPr>
        <p:spPr bwMode="white">
          <a:xfrm>
            <a:off x="3358095" y="4140281"/>
            <a:ext cx="514285" cy="23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5C4001-E774-8600-94FC-8C8E7642DFEE}"/>
              </a:ext>
            </a:extLst>
          </p:cNvPr>
          <p:cNvSpPr/>
          <p:nvPr/>
        </p:nvSpPr>
        <p:spPr bwMode="white">
          <a:xfrm>
            <a:off x="8443809" y="4149824"/>
            <a:ext cx="676189" cy="22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96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176CD-59BC-A58A-4A65-5911AC9619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ECB45D-31C1-9E99-6901-E3CA9D357BC2}"/>
              </a:ext>
            </a:extLst>
          </p:cNvPr>
          <p:cNvSpPr/>
          <p:nvPr/>
        </p:nvSpPr>
        <p:spPr bwMode="white">
          <a:xfrm>
            <a:off x="1596190" y="2299786"/>
            <a:ext cx="228571" cy="22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4BCBD1-1738-A6D3-472E-52597F163CC6}"/>
              </a:ext>
            </a:extLst>
          </p:cNvPr>
          <p:cNvSpPr/>
          <p:nvPr/>
        </p:nvSpPr>
        <p:spPr bwMode="white">
          <a:xfrm>
            <a:off x="6262857" y="2299786"/>
            <a:ext cx="285714" cy="22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4E6999-8A86-6B8A-D99C-15EBE7F9A8CD}"/>
              </a:ext>
            </a:extLst>
          </p:cNvPr>
          <p:cNvSpPr/>
          <p:nvPr/>
        </p:nvSpPr>
        <p:spPr bwMode="white">
          <a:xfrm>
            <a:off x="1596190" y="3407867"/>
            <a:ext cx="228571" cy="22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71A765-0861-3305-5982-308377A22BF1}"/>
              </a:ext>
            </a:extLst>
          </p:cNvPr>
          <p:cNvSpPr/>
          <p:nvPr/>
        </p:nvSpPr>
        <p:spPr bwMode="white">
          <a:xfrm>
            <a:off x="6262857" y="3407867"/>
            <a:ext cx="285714" cy="22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4F8564-F837-931A-05FB-0CCE964B2B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89040"/>
            <a:ext cx="10800000" cy="2221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7A4088-6708-7976-3781-30B71C031C57}"/>
              </a:ext>
            </a:extLst>
          </p:cNvPr>
          <p:cNvSpPr/>
          <p:nvPr/>
        </p:nvSpPr>
        <p:spPr bwMode="white">
          <a:xfrm>
            <a:off x="1595273" y="4580505"/>
            <a:ext cx="276190" cy="2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0A2FDB-E52A-4828-2635-6F22F4199BBE}"/>
              </a:ext>
            </a:extLst>
          </p:cNvPr>
          <p:cNvSpPr/>
          <p:nvPr/>
        </p:nvSpPr>
        <p:spPr bwMode="white">
          <a:xfrm>
            <a:off x="6328606" y="4580505"/>
            <a:ext cx="228571" cy="2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9379AA-8B67-F2F1-D67D-662D5338AE96}"/>
              </a:ext>
            </a:extLst>
          </p:cNvPr>
          <p:cNvSpPr/>
          <p:nvPr/>
        </p:nvSpPr>
        <p:spPr bwMode="white">
          <a:xfrm>
            <a:off x="1623844" y="5667578"/>
            <a:ext cx="228571" cy="2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11A365-E4E7-BCCB-AA3F-C22C2811C2DB}"/>
              </a:ext>
            </a:extLst>
          </p:cNvPr>
          <p:cNvSpPr/>
          <p:nvPr/>
        </p:nvSpPr>
        <p:spPr bwMode="white">
          <a:xfrm>
            <a:off x="6290511" y="5667578"/>
            <a:ext cx="285714" cy="2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67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90089-D12F-79EF-E802-E07163F7B5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0229E7-4308-B9E7-B44E-E11C799FFC63}"/>
              </a:ext>
            </a:extLst>
          </p:cNvPr>
          <p:cNvSpPr/>
          <p:nvPr/>
        </p:nvSpPr>
        <p:spPr bwMode="white">
          <a:xfrm>
            <a:off x="5491428" y="2041271"/>
            <a:ext cx="495238" cy="3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5F2780-3908-DEF0-78C4-BE3EDCCE7614}"/>
              </a:ext>
            </a:extLst>
          </p:cNvPr>
          <p:cNvSpPr/>
          <p:nvPr/>
        </p:nvSpPr>
        <p:spPr bwMode="white">
          <a:xfrm>
            <a:off x="9062857" y="2041271"/>
            <a:ext cx="971428" cy="3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6EB370-F056-F793-3161-2987868AB552}"/>
              </a:ext>
            </a:extLst>
          </p:cNvPr>
          <p:cNvSpPr/>
          <p:nvPr/>
        </p:nvSpPr>
        <p:spPr bwMode="white">
          <a:xfrm>
            <a:off x="2662857" y="2595000"/>
            <a:ext cx="838095" cy="3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429A16-F6CC-D12B-726F-3A20EE74DD00}"/>
              </a:ext>
            </a:extLst>
          </p:cNvPr>
          <p:cNvSpPr/>
          <p:nvPr/>
        </p:nvSpPr>
        <p:spPr bwMode="white">
          <a:xfrm>
            <a:off x="5720000" y="2595000"/>
            <a:ext cx="695238" cy="3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EBF4D0-A527-E65A-9DAB-51490E03F9D9}"/>
              </a:ext>
            </a:extLst>
          </p:cNvPr>
          <p:cNvSpPr/>
          <p:nvPr/>
        </p:nvSpPr>
        <p:spPr bwMode="white">
          <a:xfrm>
            <a:off x="8939047" y="2595000"/>
            <a:ext cx="466666" cy="3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318027-DC54-68B9-0FD9-A14C051B0F49}"/>
              </a:ext>
            </a:extLst>
          </p:cNvPr>
          <p:cNvSpPr/>
          <p:nvPr/>
        </p:nvSpPr>
        <p:spPr bwMode="white">
          <a:xfrm>
            <a:off x="2081904" y="3702460"/>
            <a:ext cx="523809" cy="16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B51C2B-82B8-20C4-9B5C-0ED89D3F9F0D}"/>
              </a:ext>
            </a:extLst>
          </p:cNvPr>
          <p:cNvSpPr/>
          <p:nvPr/>
        </p:nvSpPr>
        <p:spPr bwMode="white">
          <a:xfrm>
            <a:off x="5434285" y="3702460"/>
            <a:ext cx="523809" cy="16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749F18D-9935-7F7B-5A37-FA1413E7B06E}"/>
              </a:ext>
            </a:extLst>
          </p:cNvPr>
          <p:cNvSpPr/>
          <p:nvPr/>
        </p:nvSpPr>
        <p:spPr bwMode="white">
          <a:xfrm>
            <a:off x="5320000" y="4198907"/>
            <a:ext cx="600000" cy="21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FC73FDB-95B2-3833-1F00-91D934EC555D}"/>
              </a:ext>
            </a:extLst>
          </p:cNvPr>
          <p:cNvSpPr/>
          <p:nvPr/>
        </p:nvSpPr>
        <p:spPr bwMode="white">
          <a:xfrm>
            <a:off x="8729523" y="4103436"/>
            <a:ext cx="476190" cy="3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ADE6D96-C731-4F37-A44A-87B432CA73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724725"/>
            <a:ext cx="10800000" cy="150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D5A85E7-1D98-7714-B730-5E7C751903AC}"/>
              </a:ext>
            </a:extLst>
          </p:cNvPr>
          <p:cNvSpPr/>
          <p:nvPr/>
        </p:nvSpPr>
        <p:spPr bwMode="white">
          <a:xfrm>
            <a:off x="8085170" y="5239767"/>
            <a:ext cx="685714" cy="30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91FE4D7-5AA8-04E2-70B1-60945A2654DC}"/>
              </a:ext>
            </a:extLst>
          </p:cNvPr>
          <p:cNvSpPr/>
          <p:nvPr/>
        </p:nvSpPr>
        <p:spPr bwMode="white">
          <a:xfrm>
            <a:off x="9694694" y="5239767"/>
            <a:ext cx="771428" cy="30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787A3CE-0C96-077B-97A5-5C7FE4721E96}"/>
              </a:ext>
            </a:extLst>
          </p:cNvPr>
          <p:cNvSpPr/>
          <p:nvPr/>
        </p:nvSpPr>
        <p:spPr bwMode="white">
          <a:xfrm>
            <a:off x="2608979" y="5792961"/>
            <a:ext cx="857142" cy="30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9D99EB6-BAA9-0BEB-4048-3E0EF46F1D15}"/>
              </a:ext>
            </a:extLst>
          </p:cNvPr>
          <p:cNvSpPr/>
          <p:nvPr/>
        </p:nvSpPr>
        <p:spPr bwMode="white">
          <a:xfrm>
            <a:off x="4389932" y="5792961"/>
            <a:ext cx="952380" cy="30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F3DF7AC-CBEC-8305-AFAF-B4750EAD13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1953586" y="1957347"/>
            <a:ext cx="1152128" cy="6075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19AC01E-8844-814B-2DDA-C4C6203627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8629648" y="3549707"/>
            <a:ext cx="1210767" cy="49532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C44763E-9215-A04F-1F84-CD81CF7C0D9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2207568" y="4068155"/>
            <a:ext cx="1431377" cy="52304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99F5BBA-B95E-1703-B373-B4674ACF3D6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1982761" y="5146781"/>
            <a:ext cx="1656184" cy="60755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3C0FD1F-FB9A-518C-456D-78366D7F16E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3719735" y="5161378"/>
            <a:ext cx="1714549" cy="60755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73903AD8-221F-255D-9FD5-68DD6563500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7680176" y="5722770"/>
            <a:ext cx="1584176" cy="57033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E5750043-904E-A842-7A8C-6379DCDE13C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9381147" y="5722770"/>
            <a:ext cx="1656184" cy="57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B5070F-429F-9866-3157-E61CAAB4DD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8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B140E2-D8FD-0611-DAA3-874EA6F74E38}"/>
              </a:ext>
            </a:extLst>
          </p:cNvPr>
          <p:cNvSpPr/>
          <p:nvPr/>
        </p:nvSpPr>
        <p:spPr bwMode="white">
          <a:xfrm>
            <a:off x="1596190" y="1564345"/>
            <a:ext cx="228571" cy="22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1DAA49-1C2F-DAE1-F62C-1516DC5A708B}"/>
              </a:ext>
            </a:extLst>
          </p:cNvPr>
          <p:cNvSpPr/>
          <p:nvPr/>
        </p:nvSpPr>
        <p:spPr bwMode="white">
          <a:xfrm>
            <a:off x="1586666" y="1975164"/>
            <a:ext cx="247619" cy="2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E7DEBE-E508-CFAF-41BB-804B223F7F9C}"/>
              </a:ext>
            </a:extLst>
          </p:cNvPr>
          <p:cNvSpPr/>
          <p:nvPr/>
        </p:nvSpPr>
        <p:spPr bwMode="white">
          <a:xfrm>
            <a:off x="1596190" y="2395538"/>
            <a:ext cx="228571" cy="2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1B882D-AB1D-C34A-19E3-0906668B801A}"/>
              </a:ext>
            </a:extLst>
          </p:cNvPr>
          <p:cNvSpPr/>
          <p:nvPr/>
        </p:nvSpPr>
        <p:spPr bwMode="white">
          <a:xfrm>
            <a:off x="1596190" y="2815912"/>
            <a:ext cx="228571" cy="2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34A4CB-E76C-587A-059A-3B4D4EF410BC}"/>
              </a:ext>
            </a:extLst>
          </p:cNvPr>
          <p:cNvSpPr/>
          <p:nvPr/>
        </p:nvSpPr>
        <p:spPr bwMode="white">
          <a:xfrm>
            <a:off x="1567619" y="3245840"/>
            <a:ext cx="276190" cy="22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53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39F506-4924-4E87-36EC-6F79A6D563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153128" cy="3352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5338449-4B6D-DEBD-E243-2D897E7265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254244"/>
            <a:ext cx="10800000" cy="2623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560D32-EEBB-49C4-AB49-8B81FA08A32C}"/>
              </a:ext>
            </a:extLst>
          </p:cNvPr>
          <p:cNvSpPr/>
          <p:nvPr/>
        </p:nvSpPr>
        <p:spPr bwMode="white">
          <a:xfrm>
            <a:off x="3184590" y="4301947"/>
            <a:ext cx="247619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46C7CB-4BA6-3B0C-531D-FFB0F30AA59E}"/>
              </a:ext>
            </a:extLst>
          </p:cNvPr>
          <p:cNvSpPr/>
          <p:nvPr/>
        </p:nvSpPr>
        <p:spPr bwMode="white">
          <a:xfrm>
            <a:off x="7546495" y="4301947"/>
            <a:ext cx="238095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49C5AE-9A1F-B204-17F2-A27A124BEA38}"/>
              </a:ext>
            </a:extLst>
          </p:cNvPr>
          <p:cNvSpPr/>
          <p:nvPr/>
        </p:nvSpPr>
        <p:spPr bwMode="white">
          <a:xfrm>
            <a:off x="3060781" y="4721736"/>
            <a:ext cx="104761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CA4545-9C85-8B06-7DD4-4CAD3D15F723}"/>
              </a:ext>
            </a:extLst>
          </p:cNvPr>
          <p:cNvSpPr/>
          <p:nvPr/>
        </p:nvSpPr>
        <p:spPr bwMode="white">
          <a:xfrm>
            <a:off x="6956019" y="4721736"/>
            <a:ext cx="285714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DC7423-ABD1-CE48-A2CA-589FFDFC7A32}"/>
              </a:ext>
            </a:extLst>
          </p:cNvPr>
          <p:cNvSpPr/>
          <p:nvPr/>
        </p:nvSpPr>
        <p:spPr bwMode="white">
          <a:xfrm>
            <a:off x="3184590" y="5141526"/>
            <a:ext cx="238095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33C92D-5F3C-391A-DBF0-5E6D85DA5A30}"/>
              </a:ext>
            </a:extLst>
          </p:cNvPr>
          <p:cNvSpPr/>
          <p:nvPr/>
        </p:nvSpPr>
        <p:spPr bwMode="white">
          <a:xfrm>
            <a:off x="8394114" y="5141526"/>
            <a:ext cx="209523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B77FA0-3864-9C35-D9DE-A84B49E1A1C3}"/>
              </a:ext>
            </a:extLst>
          </p:cNvPr>
          <p:cNvSpPr/>
          <p:nvPr/>
        </p:nvSpPr>
        <p:spPr bwMode="white">
          <a:xfrm>
            <a:off x="3975067" y="5561316"/>
            <a:ext cx="247619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1B432DC-22CF-128B-7298-E97423B17885}"/>
              </a:ext>
            </a:extLst>
          </p:cNvPr>
          <p:cNvSpPr/>
          <p:nvPr/>
        </p:nvSpPr>
        <p:spPr bwMode="white">
          <a:xfrm>
            <a:off x="7298876" y="5561316"/>
            <a:ext cx="228572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2073116-8886-AE34-147D-4356EEBD6D2D}"/>
              </a:ext>
            </a:extLst>
          </p:cNvPr>
          <p:cNvSpPr/>
          <p:nvPr/>
        </p:nvSpPr>
        <p:spPr bwMode="white">
          <a:xfrm>
            <a:off x="3213162" y="5990646"/>
            <a:ext cx="209523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03B928A-145F-BA8B-57EA-CC24669DAFC6}"/>
              </a:ext>
            </a:extLst>
          </p:cNvPr>
          <p:cNvSpPr/>
          <p:nvPr/>
        </p:nvSpPr>
        <p:spPr bwMode="white">
          <a:xfrm>
            <a:off x="7460781" y="5990646"/>
            <a:ext cx="209523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4B60721-F6FF-8B87-40D8-68B58F31CF73}"/>
              </a:ext>
            </a:extLst>
          </p:cNvPr>
          <p:cNvSpPr/>
          <p:nvPr/>
        </p:nvSpPr>
        <p:spPr bwMode="white">
          <a:xfrm>
            <a:off x="3956019" y="6400895"/>
            <a:ext cx="257142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217AD0C-3C8D-A209-AD2C-5D934781505E}"/>
              </a:ext>
            </a:extLst>
          </p:cNvPr>
          <p:cNvSpPr/>
          <p:nvPr/>
        </p:nvSpPr>
        <p:spPr bwMode="white">
          <a:xfrm>
            <a:off x="7879828" y="6410436"/>
            <a:ext cx="219047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84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2023-08-17T04:51:16Z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