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4B7E45-0CFD-AD2F-B247-C0EF889D3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248" y="2959890"/>
            <a:ext cx="5605503" cy="9382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08A46-EC1B-1C39-0BD8-DA7F41D7E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9"/>
            <a:ext cx="10225136" cy="403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FADC88-8820-9D83-9071-FE4638BBD2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2"/>
          <a:stretch/>
        </p:blipFill>
        <p:spPr>
          <a:xfrm>
            <a:off x="1127448" y="4653503"/>
            <a:ext cx="10225136" cy="21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2719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B0291-412A-FE65-D16D-941F89EB3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4"/>
          <a:stretch/>
        </p:blipFill>
        <p:spPr>
          <a:xfrm>
            <a:off x="767408" y="908720"/>
            <a:ext cx="10800000" cy="130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808912-FABF-DC23-DB98-483D57F614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12782"/>
            <a:ext cx="10800000" cy="36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259F3-B69B-4854-1FF8-42EEE6333E7E}"/>
              </a:ext>
            </a:extLst>
          </p:cNvPr>
          <p:cNvSpPr/>
          <p:nvPr/>
        </p:nvSpPr>
        <p:spPr bwMode="white">
          <a:xfrm>
            <a:off x="1300741" y="2498612"/>
            <a:ext cx="257142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8325B-5EB5-14A8-C9EA-C35192D0F298}"/>
              </a:ext>
            </a:extLst>
          </p:cNvPr>
          <p:cNvSpPr/>
          <p:nvPr/>
        </p:nvSpPr>
        <p:spPr bwMode="white">
          <a:xfrm>
            <a:off x="1262646" y="3222716"/>
            <a:ext cx="323809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C4824F-1A46-3F40-78B8-17F84F761CD8}"/>
              </a:ext>
            </a:extLst>
          </p:cNvPr>
          <p:cNvSpPr/>
          <p:nvPr/>
        </p:nvSpPr>
        <p:spPr bwMode="white">
          <a:xfrm>
            <a:off x="1300741" y="3946820"/>
            <a:ext cx="257142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81DB8D-1FF1-B50F-64A1-5CE2B8255833}"/>
              </a:ext>
            </a:extLst>
          </p:cNvPr>
          <p:cNvSpPr/>
          <p:nvPr/>
        </p:nvSpPr>
        <p:spPr bwMode="white">
          <a:xfrm>
            <a:off x="1262646" y="4680452"/>
            <a:ext cx="323809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3BBA9C-8004-2558-1D45-5F40146A0596}"/>
              </a:ext>
            </a:extLst>
          </p:cNvPr>
          <p:cNvSpPr/>
          <p:nvPr/>
        </p:nvSpPr>
        <p:spPr bwMode="white">
          <a:xfrm>
            <a:off x="1262646" y="5404556"/>
            <a:ext cx="323809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EAF86-F7D8-8144-E104-6123949BE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824ADC-9861-1B42-734F-17A1B696AF8D}"/>
              </a:ext>
            </a:extLst>
          </p:cNvPr>
          <p:cNvSpPr/>
          <p:nvPr/>
        </p:nvSpPr>
        <p:spPr bwMode="white">
          <a:xfrm>
            <a:off x="1967619" y="3107812"/>
            <a:ext cx="361904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2DFCB5-C742-399A-46FE-0970F67D9FAF}"/>
              </a:ext>
            </a:extLst>
          </p:cNvPr>
          <p:cNvSpPr/>
          <p:nvPr/>
        </p:nvSpPr>
        <p:spPr bwMode="white">
          <a:xfrm>
            <a:off x="1986666" y="3784788"/>
            <a:ext cx="323809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D5036-D65F-F835-F3BB-0120737B5E14}"/>
              </a:ext>
            </a:extLst>
          </p:cNvPr>
          <p:cNvSpPr/>
          <p:nvPr/>
        </p:nvSpPr>
        <p:spPr bwMode="white">
          <a:xfrm>
            <a:off x="2005714" y="4471299"/>
            <a:ext cx="295238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1E351A-B6DD-4108-A38D-C19E492C5396}"/>
              </a:ext>
            </a:extLst>
          </p:cNvPr>
          <p:cNvSpPr/>
          <p:nvPr/>
        </p:nvSpPr>
        <p:spPr bwMode="white">
          <a:xfrm>
            <a:off x="1967619" y="5157810"/>
            <a:ext cx="361904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8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444AE-5410-8C6B-05E8-EC06DC0A7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CDDE0-B70C-1440-DB36-48696B41DAA0}"/>
              </a:ext>
            </a:extLst>
          </p:cNvPr>
          <p:cNvSpPr/>
          <p:nvPr/>
        </p:nvSpPr>
        <p:spPr bwMode="white">
          <a:xfrm>
            <a:off x="3234285" y="2727373"/>
            <a:ext cx="952380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705532-9FAC-2B89-E2EA-B339DD627BBF}"/>
              </a:ext>
            </a:extLst>
          </p:cNvPr>
          <p:cNvSpPr/>
          <p:nvPr/>
        </p:nvSpPr>
        <p:spPr bwMode="white">
          <a:xfrm>
            <a:off x="3253333" y="4463666"/>
            <a:ext cx="895238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EBB795-D0EB-05DE-3F75-8B22513DEF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071664" y="3356992"/>
            <a:ext cx="1584176" cy="10081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7ABCF7-3639-7445-5BC7-645CE9031508}"/>
              </a:ext>
            </a:extLst>
          </p:cNvPr>
          <p:cNvSpPr/>
          <p:nvPr/>
        </p:nvSpPr>
        <p:spPr bwMode="white">
          <a:xfrm>
            <a:off x="9405714" y="2727373"/>
            <a:ext cx="1028572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E0E134D-C6DE-A3FA-AFB9-F874F7B6E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8976320" y="3349644"/>
            <a:ext cx="1944216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444805-63DF-94AF-155E-06DEC2F999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8832304" y="4221088"/>
            <a:ext cx="187220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D93AD-E0BD-2E93-5A14-C5B5BE937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EED752-693C-CA99-E48C-FE36F266C9DD}"/>
              </a:ext>
            </a:extLst>
          </p:cNvPr>
          <p:cNvSpPr/>
          <p:nvPr/>
        </p:nvSpPr>
        <p:spPr bwMode="white">
          <a:xfrm>
            <a:off x="3367619" y="1992992"/>
            <a:ext cx="628571" cy="4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B5F258-0237-003A-DA8B-6AA89997C9E0}"/>
              </a:ext>
            </a:extLst>
          </p:cNvPr>
          <p:cNvSpPr/>
          <p:nvPr/>
        </p:nvSpPr>
        <p:spPr bwMode="white">
          <a:xfrm>
            <a:off x="7596190" y="1992992"/>
            <a:ext cx="952380" cy="4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0C5A6A-72D0-ED4B-5BAC-B0CFA22507E4}"/>
              </a:ext>
            </a:extLst>
          </p:cNvPr>
          <p:cNvSpPr/>
          <p:nvPr/>
        </p:nvSpPr>
        <p:spPr bwMode="white">
          <a:xfrm>
            <a:off x="3043809" y="2861312"/>
            <a:ext cx="1076190" cy="4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C8ACA8-E04D-ED41-AD3B-A06C8B63E2FD}"/>
              </a:ext>
            </a:extLst>
          </p:cNvPr>
          <p:cNvSpPr/>
          <p:nvPr/>
        </p:nvSpPr>
        <p:spPr bwMode="white">
          <a:xfrm>
            <a:off x="4348571" y="3729633"/>
            <a:ext cx="1057142" cy="4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5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10F4F-C3E8-96A8-6ED2-FAC7A413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A6B3B-1A17-EE45-5FC1-F6DF4706012A}"/>
              </a:ext>
            </a:extLst>
          </p:cNvPr>
          <p:cNvSpPr/>
          <p:nvPr/>
        </p:nvSpPr>
        <p:spPr bwMode="white">
          <a:xfrm>
            <a:off x="4558095" y="1162852"/>
            <a:ext cx="1285714" cy="42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3EAB03-6C01-4CE3-C257-82B9685C2665}"/>
              </a:ext>
            </a:extLst>
          </p:cNvPr>
          <p:cNvSpPr/>
          <p:nvPr/>
        </p:nvSpPr>
        <p:spPr bwMode="white">
          <a:xfrm>
            <a:off x="9177142" y="1162852"/>
            <a:ext cx="1047619" cy="41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3159B-F7E6-A3F7-E412-B34E16CA04EF}"/>
              </a:ext>
            </a:extLst>
          </p:cNvPr>
          <p:cNvSpPr/>
          <p:nvPr/>
        </p:nvSpPr>
        <p:spPr bwMode="white">
          <a:xfrm>
            <a:off x="4434285" y="2708762"/>
            <a:ext cx="961904" cy="42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D52337-57CD-9957-10D2-232AF347188D}"/>
              </a:ext>
            </a:extLst>
          </p:cNvPr>
          <p:cNvSpPr/>
          <p:nvPr/>
        </p:nvSpPr>
        <p:spPr bwMode="white">
          <a:xfrm>
            <a:off x="3710476" y="3777538"/>
            <a:ext cx="828571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2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03267-6A39-E76E-C64C-294F93D0E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8C26CF4-AFAC-E129-36CD-3022046AEE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735960" y="4437112"/>
            <a:ext cx="1944216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BD9469-A4E6-A807-B1FE-CC7123F2AC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951984" y="5296858"/>
            <a:ext cx="194421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3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6AA10-D3A4-2000-48D7-A54D60C22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1934388-5D32-6935-D2B0-F58517E59A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935760" y="1052736"/>
            <a:ext cx="1872208" cy="792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4FBBC7-EC94-F044-8BB5-AB870ED6CF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19536" y="1968729"/>
            <a:ext cx="2160240" cy="7920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E6200F0-65CD-1C5D-4419-75A52A57FA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7120800" y="1968729"/>
            <a:ext cx="223224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9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5E086-D05D-EAF8-1D18-080C4AA3B9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3F6554-0AF4-2D90-F971-823C08DA01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19536" y="4005064"/>
            <a:ext cx="54726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9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1663B-C248-1276-46BD-1D3085C0A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BB2353C-05B5-4412-44E2-963A9C11D3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199456" y="3284984"/>
            <a:ext cx="6048672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5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