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0D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4" autoAdjust="0"/>
    <p:restoredTop sz="94660"/>
  </p:normalViewPr>
  <p:slideViewPr>
    <p:cSldViewPr showGuides="1">
      <p:cViewPr varScale="1">
        <p:scale>
          <a:sx n="103" d="100"/>
          <a:sy n="103" d="100"/>
        </p:scale>
        <p:origin x="120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7A9304F-1EC3-9CF0-F935-542187253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630" y="2978940"/>
            <a:ext cx="7024739" cy="9001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54B73-24DA-7D94-EDB7-E30135FE6B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1DA1E0-CD81-D9B5-9949-C501429ED362}"/>
              </a:ext>
            </a:extLst>
          </p:cNvPr>
          <p:cNvSpPr/>
          <p:nvPr/>
        </p:nvSpPr>
        <p:spPr bwMode="white">
          <a:xfrm>
            <a:off x="1996190" y="3182823"/>
            <a:ext cx="314285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8CAAB9-46D5-73DB-4DDE-842A961174B2}"/>
              </a:ext>
            </a:extLst>
          </p:cNvPr>
          <p:cNvSpPr/>
          <p:nvPr/>
        </p:nvSpPr>
        <p:spPr bwMode="white">
          <a:xfrm>
            <a:off x="2005714" y="3916588"/>
            <a:ext cx="29523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481679-0BE9-218C-8729-594CFC397EAE}"/>
              </a:ext>
            </a:extLst>
          </p:cNvPr>
          <p:cNvSpPr/>
          <p:nvPr/>
        </p:nvSpPr>
        <p:spPr bwMode="white">
          <a:xfrm>
            <a:off x="1996190" y="4631294"/>
            <a:ext cx="314285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D0875A-D394-0F30-B05C-2D9B046DF9F1}"/>
              </a:ext>
            </a:extLst>
          </p:cNvPr>
          <p:cNvSpPr/>
          <p:nvPr/>
        </p:nvSpPr>
        <p:spPr bwMode="white">
          <a:xfrm>
            <a:off x="1967619" y="5355529"/>
            <a:ext cx="361904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168BE3-B53C-E65F-2EA7-CC764A8829E0}"/>
              </a:ext>
            </a:extLst>
          </p:cNvPr>
          <p:cNvSpPr/>
          <p:nvPr/>
        </p:nvSpPr>
        <p:spPr bwMode="white">
          <a:xfrm>
            <a:off x="2005714" y="6079764"/>
            <a:ext cx="29523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74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F0D6D2A-0F57-7053-85E6-1E97F4268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9937104" cy="4280046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DF2DCAD-2508-5A7C-04B9-923DA63FD28B}"/>
              </a:ext>
            </a:extLst>
          </p:cNvPr>
          <p:cNvCxnSpPr/>
          <p:nvPr/>
        </p:nvCxnSpPr>
        <p:spPr>
          <a:xfrm>
            <a:off x="3935760" y="2132856"/>
            <a:ext cx="3600400" cy="1512168"/>
          </a:xfrm>
          <a:prstGeom prst="line">
            <a:avLst/>
          </a:prstGeom>
          <a:ln>
            <a:solidFill>
              <a:srgbClr val="EF0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CC3267A-8469-7244-5B95-7B2A045C20B6}"/>
              </a:ext>
            </a:extLst>
          </p:cNvPr>
          <p:cNvCxnSpPr/>
          <p:nvPr/>
        </p:nvCxnSpPr>
        <p:spPr>
          <a:xfrm>
            <a:off x="4037028" y="2924127"/>
            <a:ext cx="3600400" cy="1512168"/>
          </a:xfrm>
          <a:prstGeom prst="line">
            <a:avLst/>
          </a:prstGeom>
          <a:ln>
            <a:solidFill>
              <a:srgbClr val="EF0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56097F7-CBDA-3909-656B-B639944532FC}"/>
              </a:ext>
            </a:extLst>
          </p:cNvPr>
          <p:cNvCxnSpPr>
            <a:cxnSpLocks/>
          </p:cNvCxnSpPr>
          <p:nvPr/>
        </p:nvCxnSpPr>
        <p:spPr>
          <a:xfrm flipV="1">
            <a:off x="3647728" y="2204864"/>
            <a:ext cx="3989700" cy="1498956"/>
          </a:xfrm>
          <a:prstGeom prst="line">
            <a:avLst/>
          </a:prstGeom>
          <a:ln>
            <a:solidFill>
              <a:srgbClr val="EF0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8F78BD9-8273-00DD-F40B-40AD016189AE}"/>
              </a:ext>
            </a:extLst>
          </p:cNvPr>
          <p:cNvCxnSpPr>
            <a:cxnSpLocks/>
          </p:cNvCxnSpPr>
          <p:nvPr/>
        </p:nvCxnSpPr>
        <p:spPr>
          <a:xfrm>
            <a:off x="3741110" y="4461424"/>
            <a:ext cx="3896318" cy="694134"/>
          </a:xfrm>
          <a:prstGeom prst="line">
            <a:avLst/>
          </a:prstGeom>
          <a:ln>
            <a:solidFill>
              <a:srgbClr val="EF0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5E01103-667C-D854-E1AF-FF822B105003}"/>
              </a:ext>
            </a:extLst>
          </p:cNvPr>
          <p:cNvCxnSpPr>
            <a:cxnSpLocks/>
          </p:cNvCxnSpPr>
          <p:nvPr/>
        </p:nvCxnSpPr>
        <p:spPr>
          <a:xfrm flipV="1">
            <a:off x="4655840" y="2924127"/>
            <a:ext cx="2952328" cy="2199295"/>
          </a:xfrm>
          <a:prstGeom prst="line">
            <a:avLst/>
          </a:prstGeom>
          <a:ln>
            <a:solidFill>
              <a:srgbClr val="EF0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69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058E8-F513-2AD6-EF95-DCCD021430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37003C-7CC2-6F9B-A34E-1300AA971BA5}"/>
              </a:ext>
            </a:extLst>
          </p:cNvPr>
          <p:cNvSpPr/>
          <p:nvPr/>
        </p:nvSpPr>
        <p:spPr bwMode="white">
          <a:xfrm>
            <a:off x="5720000" y="2115895"/>
            <a:ext cx="1200000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A7B9DA-D331-38A9-D073-267F4429DDA6}"/>
              </a:ext>
            </a:extLst>
          </p:cNvPr>
          <p:cNvSpPr/>
          <p:nvPr/>
        </p:nvSpPr>
        <p:spPr bwMode="white">
          <a:xfrm>
            <a:off x="6005714" y="3936595"/>
            <a:ext cx="714285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015C958-0CCF-487F-0FBE-D502EFCF87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935760" y="2999682"/>
            <a:ext cx="1896281" cy="7200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AFC5FFC-7523-8A78-90D4-40AF4250D0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6096000" y="4797152"/>
            <a:ext cx="1872208" cy="7827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7E17D30-7198-0819-DE42-46667B919E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527679" y="5747365"/>
            <a:ext cx="1776233" cy="71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81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17961-4B94-C621-E757-B1B2889B87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9505056" cy="4534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C62E36-BD1E-BD29-0DA4-B0F5E19E801E}"/>
              </a:ext>
            </a:extLst>
          </p:cNvPr>
          <p:cNvSpPr/>
          <p:nvPr/>
        </p:nvSpPr>
        <p:spPr bwMode="white">
          <a:xfrm>
            <a:off x="1559496" y="1462082"/>
            <a:ext cx="386585" cy="48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3D81FC-A43F-B62D-7896-13D45027DB2E}"/>
              </a:ext>
            </a:extLst>
          </p:cNvPr>
          <p:cNvSpPr/>
          <p:nvPr/>
        </p:nvSpPr>
        <p:spPr bwMode="white">
          <a:xfrm>
            <a:off x="1650457" y="2708920"/>
            <a:ext cx="352475" cy="4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51CF26-8747-E582-AE12-748333B743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452" y="5229200"/>
            <a:ext cx="9865096" cy="146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308CCE-AC58-7E56-E8C8-681ED3067361}"/>
              </a:ext>
            </a:extLst>
          </p:cNvPr>
          <p:cNvSpPr/>
          <p:nvPr/>
        </p:nvSpPr>
        <p:spPr bwMode="white">
          <a:xfrm>
            <a:off x="1559496" y="5373216"/>
            <a:ext cx="443436" cy="46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27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AD243-B09D-F928-2C14-088BDF2FE4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4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5BB7DB-9184-F6FE-4784-B0A594D95853}"/>
              </a:ext>
            </a:extLst>
          </p:cNvPr>
          <p:cNvSpPr/>
          <p:nvPr/>
        </p:nvSpPr>
        <p:spPr bwMode="white">
          <a:xfrm>
            <a:off x="1976654" y="1900729"/>
            <a:ext cx="262584" cy="31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4A791B-C8BD-7089-AAA8-5C6C74537BE4}"/>
              </a:ext>
            </a:extLst>
          </p:cNvPr>
          <p:cNvSpPr/>
          <p:nvPr/>
        </p:nvSpPr>
        <p:spPr bwMode="white">
          <a:xfrm>
            <a:off x="1948520" y="2632456"/>
            <a:ext cx="318852" cy="31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758026-96E1-2580-9858-C6CD910AF91F}"/>
              </a:ext>
            </a:extLst>
          </p:cNvPr>
          <p:cNvSpPr/>
          <p:nvPr/>
        </p:nvSpPr>
        <p:spPr bwMode="white">
          <a:xfrm>
            <a:off x="1957898" y="3345420"/>
            <a:ext cx="290718" cy="31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F09AA8-597C-FD21-2354-E6786522BE6C}"/>
              </a:ext>
            </a:extLst>
          </p:cNvPr>
          <p:cNvSpPr/>
          <p:nvPr/>
        </p:nvSpPr>
        <p:spPr bwMode="white">
          <a:xfrm>
            <a:off x="1920386" y="4771348"/>
            <a:ext cx="356364" cy="3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2FB09A-7F5B-51CF-1EFA-5433EEEB5C97}"/>
              </a:ext>
            </a:extLst>
          </p:cNvPr>
          <p:cNvSpPr/>
          <p:nvPr/>
        </p:nvSpPr>
        <p:spPr bwMode="white">
          <a:xfrm>
            <a:off x="1948520" y="6216039"/>
            <a:ext cx="309474" cy="32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42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193C6-9EB3-6EEC-FFC2-4A1C22A2B5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0339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C9375-DE80-AFB0-0EB8-B1B74B650B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A7ABD-B33E-8F44-4BC8-C892BCECDEFA}"/>
              </a:ext>
            </a:extLst>
          </p:cNvPr>
          <p:cNvSpPr/>
          <p:nvPr/>
        </p:nvSpPr>
        <p:spPr bwMode="white">
          <a:xfrm>
            <a:off x="4443809" y="3239586"/>
            <a:ext cx="1333333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146B73-80C5-393E-454C-23CC124B823C}"/>
              </a:ext>
            </a:extLst>
          </p:cNvPr>
          <p:cNvSpPr/>
          <p:nvPr/>
        </p:nvSpPr>
        <p:spPr bwMode="white">
          <a:xfrm>
            <a:off x="5081904" y="4735431"/>
            <a:ext cx="1780952" cy="4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4787498-CE51-6CF0-CA73-D5A4C33D43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631504" y="4735431"/>
            <a:ext cx="1780952" cy="71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50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1740D-B783-0FE6-5F15-B988BDC17F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BC0770-6876-0D76-EDFA-EE4340328F47}"/>
              </a:ext>
            </a:extLst>
          </p:cNvPr>
          <p:cNvSpPr/>
          <p:nvPr/>
        </p:nvSpPr>
        <p:spPr bwMode="white">
          <a:xfrm>
            <a:off x="5672380" y="3861048"/>
            <a:ext cx="1171428" cy="49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45EDEC4-D96B-1F7B-D01F-FFA08918C4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927648" y="1916832"/>
            <a:ext cx="3168352" cy="8640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47756EB-A5E6-9816-D623-2F6B578DDF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783632" y="2996952"/>
            <a:ext cx="2888748" cy="67504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A65ED33-9A72-F0F3-B3EB-5401932CE6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135560" y="4797152"/>
            <a:ext cx="3312368" cy="78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0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2023-08-17T04:53:50Z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