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1" autoAdjust="0"/>
    <p:restoredTop sz="94660"/>
  </p:normalViewPr>
  <p:slideViewPr>
    <p:cSldViewPr showGuides="1">
      <p:cViewPr varScale="1">
        <p:scale>
          <a:sx n="99" d="100"/>
          <a:sy n="99" d="100"/>
        </p:scale>
        <p:origin x="40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D59D2A-6A03-4291-6441-75F49879A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088" y="3014659"/>
            <a:ext cx="6581823" cy="8286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20F7D-FF94-3433-4B54-C4DEDB1735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/>
        </p:blipFill>
        <p:spPr>
          <a:xfrm>
            <a:off x="720000" y="972000"/>
            <a:ext cx="7916776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ED929-CCE1-998C-BDF0-E98D15271A87}"/>
              </a:ext>
            </a:extLst>
          </p:cNvPr>
          <p:cNvSpPr/>
          <p:nvPr/>
        </p:nvSpPr>
        <p:spPr bwMode="white">
          <a:xfrm>
            <a:off x="1703512" y="1844824"/>
            <a:ext cx="1043137" cy="35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84CAAB-55D5-7116-5305-54F3DDC57B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772816"/>
            <a:ext cx="1512168" cy="6480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FC8BB9B-22E1-B6F8-F40F-758107A6D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232" y="3109685"/>
            <a:ext cx="1482290" cy="6480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03CC74D-6A23-01EA-692B-FDC961726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1" y="3109685"/>
            <a:ext cx="134687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4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81D08-B9F6-5707-E83B-6CA7C2F17D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720000" y="972000"/>
            <a:ext cx="9103362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DCFEE-E56C-2D09-7E55-F58DA8BDD6BF}"/>
              </a:ext>
            </a:extLst>
          </p:cNvPr>
          <p:cNvSpPr/>
          <p:nvPr/>
        </p:nvSpPr>
        <p:spPr bwMode="white">
          <a:xfrm>
            <a:off x="1487488" y="2060848"/>
            <a:ext cx="486873" cy="49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D2CBE-822A-1E18-66F8-172301D2D6DC}"/>
              </a:ext>
            </a:extLst>
          </p:cNvPr>
          <p:cNvSpPr/>
          <p:nvPr/>
        </p:nvSpPr>
        <p:spPr bwMode="white">
          <a:xfrm>
            <a:off x="1559496" y="3861048"/>
            <a:ext cx="284009" cy="25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02878-AE4D-2BAC-C75A-8C15117EC2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720000" y="972000"/>
            <a:ext cx="9248942" cy="476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62EBD-B1CA-14B7-E8DA-C74B20484323}"/>
              </a:ext>
            </a:extLst>
          </p:cNvPr>
          <p:cNvSpPr/>
          <p:nvPr/>
        </p:nvSpPr>
        <p:spPr bwMode="white">
          <a:xfrm>
            <a:off x="983432" y="1628800"/>
            <a:ext cx="434155" cy="40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5F7BF-9E00-5F45-8C74-47750B5DDB59}"/>
              </a:ext>
            </a:extLst>
          </p:cNvPr>
          <p:cNvSpPr/>
          <p:nvPr/>
        </p:nvSpPr>
        <p:spPr bwMode="white">
          <a:xfrm>
            <a:off x="907242" y="2953110"/>
            <a:ext cx="510345" cy="69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A6C3B6-DBBF-021D-C7C0-45AB9A24EC17}"/>
              </a:ext>
            </a:extLst>
          </p:cNvPr>
          <p:cNvSpPr/>
          <p:nvPr/>
        </p:nvSpPr>
        <p:spPr bwMode="white">
          <a:xfrm>
            <a:off x="907242" y="4653136"/>
            <a:ext cx="510345" cy="66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8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F4BC7-BE10-5501-430E-EB00BB2F7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4686"/>
            <a:ext cx="10800000" cy="153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17351-03F9-A037-2814-9D6DD06AB5B1}"/>
              </a:ext>
            </a:extLst>
          </p:cNvPr>
          <p:cNvSpPr/>
          <p:nvPr/>
        </p:nvSpPr>
        <p:spPr bwMode="white">
          <a:xfrm>
            <a:off x="4505134" y="1434151"/>
            <a:ext cx="238095" cy="22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4A7F47-9E43-5353-5AD7-D114D24995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76872"/>
            <a:ext cx="10800000" cy="44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3E8E0-AD0F-C11A-D8C4-54BD2305EB20}"/>
              </a:ext>
            </a:extLst>
          </p:cNvPr>
          <p:cNvSpPr/>
          <p:nvPr/>
        </p:nvSpPr>
        <p:spPr bwMode="white">
          <a:xfrm>
            <a:off x="2207820" y="2419783"/>
            <a:ext cx="266666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CB15FE-9A2E-8189-FA79-00E5CEFFD688}"/>
              </a:ext>
            </a:extLst>
          </p:cNvPr>
          <p:cNvSpPr/>
          <p:nvPr/>
        </p:nvSpPr>
        <p:spPr bwMode="white">
          <a:xfrm>
            <a:off x="2226868" y="3391578"/>
            <a:ext cx="200000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3F0F3-318D-F8E2-0A2C-8E94276B6723}"/>
              </a:ext>
            </a:extLst>
          </p:cNvPr>
          <p:cNvSpPr/>
          <p:nvPr/>
        </p:nvSpPr>
        <p:spPr bwMode="white">
          <a:xfrm>
            <a:off x="2217344" y="4868327"/>
            <a:ext cx="228571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AED0C-35D2-1681-0C11-4EF56FA0685A}"/>
              </a:ext>
            </a:extLst>
          </p:cNvPr>
          <p:cNvSpPr/>
          <p:nvPr/>
        </p:nvSpPr>
        <p:spPr bwMode="white">
          <a:xfrm>
            <a:off x="2226868" y="5859178"/>
            <a:ext cx="219047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003D6-EB88-210A-912E-4750D57AD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FD9505-7FFD-D391-A6D4-3BA29F2340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06866"/>
            <a:ext cx="9937104" cy="7740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18A94A-8442-2480-0C4E-8C9DD05EA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84984"/>
            <a:ext cx="9937104" cy="79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F1CA4-B344-87A1-0488-FC2FDFC29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67B175-DFF8-848B-4880-C2F77B8A93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0009112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E7BE81-78A1-352A-5528-04EF781C6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08920"/>
            <a:ext cx="10009112" cy="792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FA3DCD8-5AAA-338A-C924-5DC92279B9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5743"/>
            <a:ext cx="10009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E21A2-6116-2902-ACDF-E4229ECE3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6" y="818314"/>
            <a:ext cx="10800000" cy="347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2CA5C3-DD0F-A132-AAE6-F19E0F6B07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93096"/>
            <a:ext cx="10800000" cy="242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04C62-7CEA-5F9A-F151-7AD4B743D305}"/>
              </a:ext>
            </a:extLst>
          </p:cNvPr>
          <p:cNvSpPr/>
          <p:nvPr/>
        </p:nvSpPr>
        <p:spPr bwMode="white">
          <a:xfrm>
            <a:off x="1523265" y="4436007"/>
            <a:ext cx="209523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71120-9308-C9FB-E811-C1118E39A9D4}"/>
              </a:ext>
            </a:extLst>
          </p:cNvPr>
          <p:cNvSpPr/>
          <p:nvPr/>
        </p:nvSpPr>
        <p:spPr bwMode="white">
          <a:xfrm>
            <a:off x="1494694" y="5407802"/>
            <a:ext cx="266666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00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CE2C8C-C21B-9F31-04E8-CB82ED2EF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02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3E1EC-9C7A-470A-9159-A89AEE0D5495}"/>
              </a:ext>
            </a:extLst>
          </p:cNvPr>
          <p:cNvSpPr/>
          <p:nvPr/>
        </p:nvSpPr>
        <p:spPr bwMode="white">
          <a:xfrm>
            <a:off x="1235233" y="1286782"/>
            <a:ext cx="209523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F9E786-B4A9-35A0-0E39-6328C291E19F}"/>
              </a:ext>
            </a:extLst>
          </p:cNvPr>
          <p:cNvSpPr/>
          <p:nvPr/>
        </p:nvSpPr>
        <p:spPr bwMode="white">
          <a:xfrm>
            <a:off x="1235233" y="2268548"/>
            <a:ext cx="209523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AD0BE-A6EC-1077-52D6-DA7508096C05}"/>
              </a:ext>
            </a:extLst>
          </p:cNvPr>
          <p:cNvSpPr/>
          <p:nvPr/>
        </p:nvSpPr>
        <p:spPr bwMode="white">
          <a:xfrm>
            <a:off x="1206662" y="3250313"/>
            <a:ext cx="266666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30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A2014-3737-39F5-4837-5D9AC38D57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407368" y="980728"/>
            <a:ext cx="9939711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0F11C-80CC-3FA5-A218-2F514E14BBC1}"/>
              </a:ext>
            </a:extLst>
          </p:cNvPr>
          <p:cNvSpPr/>
          <p:nvPr/>
        </p:nvSpPr>
        <p:spPr bwMode="white">
          <a:xfrm>
            <a:off x="1199456" y="2636912"/>
            <a:ext cx="418794" cy="35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AC897-D29F-53BC-5D01-1D07B8D81D5C}"/>
              </a:ext>
            </a:extLst>
          </p:cNvPr>
          <p:cNvSpPr/>
          <p:nvPr/>
        </p:nvSpPr>
        <p:spPr bwMode="white">
          <a:xfrm>
            <a:off x="1222207" y="3212976"/>
            <a:ext cx="356751" cy="35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3BCEE-75D8-7733-FD8A-D17AF7C38DD0}"/>
              </a:ext>
            </a:extLst>
          </p:cNvPr>
          <p:cNvSpPr/>
          <p:nvPr/>
        </p:nvSpPr>
        <p:spPr bwMode="white">
          <a:xfrm>
            <a:off x="1222207" y="3803589"/>
            <a:ext cx="372262" cy="37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4FD28A-5275-8CD4-A9BE-34E2A8075BAA}"/>
              </a:ext>
            </a:extLst>
          </p:cNvPr>
          <p:cNvSpPr/>
          <p:nvPr/>
        </p:nvSpPr>
        <p:spPr bwMode="white">
          <a:xfrm>
            <a:off x="1222207" y="4348312"/>
            <a:ext cx="372262" cy="37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9ECE20-CBF1-3591-0904-757A13DE0E6C}"/>
              </a:ext>
            </a:extLst>
          </p:cNvPr>
          <p:cNvSpPr/>
          <p:nvPr/>
        </p:nvSpPr>
        <p:spPr bwMode="white">
          <a:xfrm>
            <a:off x="1228478" y="4895899"/>
            <a:ext cx="356751" cy="35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E4B2A-0B6F-DEC6-4289-717E4485CD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983870-0F3A-03A7-E5B9-A9F9AF4F111C}"/>
              </a:ext>
            </a:extLst>
          </p:cNvPr>
          <p:cNvSpPr/>
          <p:nvPr/>
        </p:nvSpPr>
        <p:spPr bwMode="white">
          <a:xfrm>
            <a:off x="2034285" y="2791735"/>
            <a:ext cx="342857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44450-C6BB-FF60-89C0-6BDC99BC976D}"/>
              </a:ext>
            </a:extLst>
          </p:cNvPr>
          <p:cNvSpPr/>
          <p:nvPr/>
        </p:nvSpPr>
        <p:spPr bwMode="white">
          <a:xfrm>
            <a:off x="4053333" y="2906064"/>
            <a:ext cx="200000" cy="1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81A5EA-B924-1A41-16BC-D2A83DD788D6}"/>
              </a:ext>
            </a:extLst>
          </p:cNvPr>
          <p:cNvSpPr/>
          <p:nvPr/>
        </p:nvSpPr>
        <p:spPr bwMode="white">
          <a:xfrm>
            <a:off x="5996190" y="2906064"/>
            <a:ext cx="200000" cy="1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E2C62D-1DC6-E4C9-F91F-3B6FFDD0746D}"/>
              </a:ext>
            </a:extLst>
          </p:cNvPr>
          <p:cNvSpPr/>
          <p:nvPr/>
        </p:nvSpPr>
        <p:spPr bwMode="white">
          <a:xfrm>
            <a:off x="7862857" y="2791735"/>
            <a:ext cx="342858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0F8CBF-558D-4CEB-1723-7C105E4111AE}"/>
              </a:ext>
            </a:extLst>
          </p:cNvPr>
          <p:cNvSpPr/>
          <p:nvPr/>
        </p:nvSpPr>
        <p:spPr bwMode="white">
          <a:xfrm>
            <a:off x="9881904" y="2906064"/>
            <a:ext cx="200000" cy="1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312E44-1100-40F5-81DD-B0C4E47D3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72831"/>
            <a:ext cx="10800000" cy="298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92B7FF-25B2-7F9F-1BEC-E7F8350184D5}"/>
              </a:ext>
            </a:extLst>
          </p:cNvPr>
          <p:cNvSpPr/>
          <p:nvPr/>
        </p:nvSpPr>
        <p:spPr bwMode="white">
          <a:xfrm>
            <a:off x="1443809" y="3831722"/>
            <a:ext cx="266666" cy="2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86B54B-1335-215F-A61B-12CE21FE6BDF}"/>
              </a:ext>
            </a:extLst>
          </p:cNvPr>
          <p:cNvSpPr/>
          <p:nvPr/>
        </p:nvSpPr>
        <p:spPr bwMode="white">
          <a:xfrm>
            <a:off x="1443809" y="4328278"/>
            <a:ext cx="266666" cy="2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FEC9AC-F158-A9A1-3783-6084BD09D8C3}"/>
              </a:ext>
            </a:extLst>
          </p:cNvPr>
          <p:cNvSpPr/>
          <p:nvPr/>
        </p:nvSpPr>
        <p:spPr bwMode="white">
          <a:xfrm>
            <a:off x="1472380" y="4834383"/>
            <a:ext cx="209523" cy="2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ED0A8F-9592-09B2-CF22-AF03CED4978B}"/>
              </a:ext>
            </a:extLst>
          </p:cNvPr>
          <p:cNvSpPr/>
          <p:nvPr/>
        </p:nvSpPr>
        <p:spPr bwMode="white">
          <a:xfrm>
            <a:off x="1472380" y="5321390"/>
            <a:ext cx="209523" cy="2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AED828-F555-E7F2-38D5-ACFF7AADF6FE}"/>
              </a:ext>
            </a:extLst>
          </p:cNvPr>
          <p:cNvSpPr/>
          <p:nvPr/>
        </p:nvSpPr>
        <p:spPr bwMode="white">
          <a:xfrm>
            <a:off x="1472380" y="5817946"/>
            <a:ext cx="209523" cy="2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2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592AF-C97F-3A24-5980-F7E4C50F1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94D82-D96A-92CE-F384-6EA868A8C193}"/>
              </a:ext>
            </a:extLst>
          </p:cNvPr>
          <p:cNvSpPr/>
          <p:nvPr/>
        </p:nvSpPr>
        <p:spPr bwMode="white">
          <a:xfrm>
            <a:off x="1529523" y="1629391"/>
            <a:ext cx="209523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424A4-8753-E49A-7EB7-812E1962CF48}"/>
              </a:ext>
            </a:extLst>
          </p:cNvPr>
          <p:cNvSpPr/>
          <p:nvPr/>
        </p:nvSpPr>
        <p:spPr bwMode="white">
          <a:xfrm>
            <a:off x="1539047" y="2134344"/>
            <a:ext cx="200000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9A26CD-CB47-9D0F-EA02-7FBC36F6B9DB}"/>
              </a:ext>
            </a:extLst>
          </p:cNvPr>
          <p:cNvSpPr/>
          <p:nvPr/>
        </p:nvSpPr>
        <p:spPr bwMode="white">
          <a:xfrm>
            <a:off x="1558095" y="2629769"/>
            <a:ext cx="142857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1B9C7F-2AF4-D9EE-3CA6-AB5055DA5A28}"/>
              </a:ext>
            </a:extLst>
          </p:cNvPr>
          <p:cNvSpPr/>
          <p:nvPr/>
        </p:nvSpPr>
        <p:spPr bwMode="white">
          <a:xfrm>
            <a:off x="1539047" y="3125194"/>
            <a:ext cx="190476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4B036-7C44-4F6B-34C1-9ADA587A82C3}"/>
              </a:ext>
            </a:extLst>
          </p:cNvPr>
          <p:cNvSpPr/>
          <p:nvPr/>
        </p:nvSpPr>
        <p:spPr bwMode="white">
          <a:xfrm>
            <a:off x="1529523" y="3620620"/>
            <a:ext cx="219047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9E299-1E73-7D7B-C959-8E62E9EB0E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566782" y="1639978"/>
            <a:ext cx="10033436" cy="114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D897C-1F21-9A7F-23AC-57B548FB22A6}"/>
              </a:ext>
            </a:extLst>
          </p:cNvPr>
          <p:cNvSpPr/>
          <p:nvPr/>
        </p:nvSpPr>
        <p:spPr bwMode="white">
          <a:xfrm>
            <a:off x="1334125" y="2423034"/>
            <a:ext cx="384671" cy="43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E1183B-3296-6B09-46B8-D9181A6FFF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/>
        </p:blipFill>
        <p:spPr>
          <a:xfrm>
            <a:off x="1055440" y="2649121"/>
            <a:ext cx="9649072" cy="22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A634C-F766-DEB3-EF09-48114E011F78}"/>
              </a:ext>
            </a:extLst>
          </p:cNvPr>
          <p:cNvSpPr/>
          <p:nvPr/>
        </p:nvSpPr>
        <p:spPr bwMode="white">
          <a:xfrm>
            <a:off x="1322525" y="2904518"/>
            <a:ext cx="352614" cy="41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01082-CA8F-9EEB-DAC2-EDBDA2C8E8C5}"/>
              </a:ext>
            </a:extLst>
          </p:cNvPr>
          <p:cNvSpPr/>
          <p:nvPr/>
        </p:nvSpPr>
        <p:spPr bwMode="white">
          <a:xfrm>
            <a:off x="1313001" y="3381516"/>
            <a:ext cx="384671" cy="43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FF76E4-4141-B908-2E32-D57E0E926A1F}"/>
              </a:ext>
            </a:extLst>
          </p:cNvPr>
          <p:cNvSpPr/>
          <p:nvPr/>
        </p:nvSpPr>
        <p:spPr bwMode="white">
          <a:xfrm>
            <a:off x="1293953" y="3868054"/>
            <a:ext cx="448783" cy="41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25282D-E252-2C5A-F08C-E96BB6FC4FD7}"/>
              </a:ext>
            </a:extLst>
          </p:cNvPr>
          <p:cNvSpPr/>
          <p:nvPr/>
        </p:nvSpPr>
        <p:spPr bwMode="white">
          <a:xfrm>
            <a:off x="1295152" y="4485874"/>
            <a:ext cx="384671" cy="43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B8A2874-15C3-0F43-C41E-8A5C76E0E1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151784" y="762096"/>
            <a:ext cx="4151864" cy="87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934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D4B38-9227-FCD7-61ED-F975437412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623392" y="1124744"/>
            <a:ext cx="10359984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26254-2CE4-B7DE-B55F-14CE608AC5AE}"/>
              </a:ext>
            </a:extLst>
          </p:cNvPr>
          <p:cNvSpPr/>
          <p:nvPr/>
        </p:nvSpPr>
        <p:spPr bwMode="white">
          <a:xfrm>
            <a:off x="1415480" y="1700808"/>
            <a:ext cx="375148" cy="4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39AB0-8381-8EBA-5F20-9BF189AA5B9B}"/>
              </a:ext>
            </a:extLst>
          </p:cNvPr>
          <p:cNvSpPr/>
          <p:nvPr/>
        </p:nvSpPr>
        <p:spPr bwMode="white">
          <a:xfrm>
            <a:off x="1415480" y="2780674"/>
            <a:ext cx="343885" cy="40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307434-312F-C06A-0F3C-482AEDEA7807}"/>
              </a:ext>
            </a:extLst>
          </p:cNvPr>
          <p:cNvSpPr/>
          <p:nvPr/>
        </p:nvSpPr>
        <p:spPr bwMode="white">
          <a:xfrm>
            <a:off x="1386908" y="3744500"/>
            <a:ext cx="422041" cy="40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3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E2DAA-F513-8651-1AB8-D137D8B1EE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45"/>
          <a:stretch/>
        </p:blipFill>
        <p:spPr>
          <a:xfrm>
            <a:off x="695401" y="1076914"/>
            <a:ext cx="9865096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1615B-2F45-1234-3ADC-42B8E965E1B6}"/>
              </a:ext>
            </a:extLst>
          </p:cNvPr>
          <p:cNvSpPr/>
          <p:nvPr/>
        </p:nvSpPr>
        <p:spPr bwMode="white">
          <a:xfrm>
            <a:off x="983432" y="1124744"/>
            <a:ext cx="299663" cy="40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7B664-A3D5-D2F6-E6F4-0420526A8A17}"/>
              </a:ext>
            </a:extLst>
          </p:cNvPr>
          <p:cNvSpPr/>
          <p:nvPr/>
        </p:nvSpPr>
        <p:spPr bwMode="white">
          <a:xfrm>
            <a:off x="970286" y="2193845"/>
            <a:ext cx="326906" cy="40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205437-CD94-9F66-D8AA-EF3EB217C7C7}"/>
              </a:ext>
            </a:extLst>
          </p:cNvPr>
          <p:cNvSpPr/>
          <p:nvPr/>
        </p:nvSpPr>
        <p:spPr bwMode="white">
          <a:xfrm>
            <a:off x="970286" y="3293042"/>
            <a:ext cx="326906" cy="42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C6E55C-1D6D-0147-0895-D8D43384B1D0}"/>
              </a:ext>
            </a:extLst>
          </p:cNvPr>
          <p:cNvSpPr/>
          <p:nvPr/>
        </p:nvSpPr>
        <p:spPr bwMode="white">
          <a:xfrm>
            <a:off x="979810" y="4265890"/>
            <a:ext cx="299663" cy="39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27F70-F75A-2719-5EA5-7DEC483ADE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67408" y="1124744"/>
            <a:ext cx="10210075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CF52E-82D4-C7C8-4954-B9210A66970C}"/>
              </a:ext>
            </a:extLst>
          </p:cNvPr>
          <p:cNvSpPr/>
          <p:nvPr/>
        </p:nvSpPr>
        <p:spPr bwMode="white">
          <a:xfrm>
            <a:off x="1038100" y="1268760"/>
            <a:ext cx="352833" cy="3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9139B3-E93B-0B60-8E87-99FB5DB48A31}"/>
              </a:ext>
            </a:extLst>
          </p:cNvPr>
          <p:cNvSpPr/>
          <p:nvPr/>
        </p:nvSpPr>
        <p:spPr bwMode="white">
          <a:xfrm>
            <a:off x="1088505" y="2303710"/>
            <a:ext cx="302428" cy="3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934D8D-7E70-F660-0B57-E2E6C837B997}"/>
              </a:ext>
            </a:extLst>
          </p:cNvPr>
          <p:cNvSpPr/>
          <p:nvPr/>
        </p:nvSpPr>
        <p:spPr bwMode="white">
          <a:xfrm>
            <a:off x="1069457" y="3266874"/>
            <a:ext cx="352833" cy="3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5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F5BC1-4AD3-0020-A797-F6A6AD7F2A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623392" y="1003596"/>
            <a:ext cx="9644996" cy="436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1C5B9-16DF-87B6-2186-21308C384EA0}"/>
              </a:ext>
            </a:extLst>
          </p:cNvPr>
          <p:cNvSpPr/>
          <p:nvPr/>
        </p:nvSpPr>
        <p:spPr bwMode="white">
          <a:xfrm>
            <a:off x="1919646" y="2276872"/>
            <a:ext cx="588703" cy="39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97827-FABF-CFEA-193C-ECC0B6B63C46}"/>
              </a:ext>
            </a:extLst>
          </p:cNvPr>
          <p:cNvSpPr/>
          <p:nvPr/>
        </p:nvSpPr>
        <p:spPr bwMode="white">
          <a:xfrm>
            <a:off x="4871864" y="2276872"/>
            <a:ext cx="753539" cy="39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A95736-412A-FB41-8F7F-D8F6F10A9F9A}"/>
              </a:ext>
            </a:extLst>
          </p:cNvPr>
          <p:cNvSpPr/>
          <p:nvPr/>
        </p:nvSpPr>
        <p:spPr bwMode="white">
          <a:xfrm>
            <a:off x="4671705" y="3666732"/>
            <a:ext cx="400317" cy="27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F2317-F67B-7318-EEE1-B2F1E4F74290}"/>
              </a:ext>
            </a:extLst>
          </p:cNvPr>
          <p:cNvSpPr/>
          <p:nvPr/>
        </p:nvSpPr>
        <p:spPr bwMode="white">
          <a:xfrm>
            <a:off x="4418563" y="4937424"/>
            <a:ext cx="506284" cy="26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6A39037-C229-98C7-3798-F16C86CA7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840" y="3489805"/>
            <a:ext cx="1713245" cy="71217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2033B2D-04B1-6FB1-0832-6D750BB94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841" y="4676884"/>
            <a:ext cx="1455912" cy="7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66</cp:revision>
  <dcterms:created xsi:type="dcterms:W3CDTF">2015-09-16T06:44:00Z</dcterms:created>
  <dcterms:modified xsi:type="dcterms:W3CDTF">2023-08-15T02:17:15Z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