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2" r:id="rId6"/>
    <p:sldId id="331" r:id="rId7"/>
    <p:sldId id="329" r:id="rId8"/>
    <p:sldId id="328" r:id="rId9"/>
    <p:sldId id="327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1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tm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tmp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611DBEB-1CCF-8D75-2DBB-DB36A1EC10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81"/>
          <a:stretch/>
        </p:blipFill>
        <p:spPr>
          <a:xfrm>
            <a:off x="104731" y="2564904"/>
            <a:ext cx="11982538" cy="19713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CCB9DE-01C5-7312-E835-60B37CF8B3C0}"/>
              </a:ext>
            </a:extLst>
          </p:cNvPr>
          <p:cNvSpPr/>
          <p:nvPr/>
        </p:nvSpPr>
        <p:spPr bwMode="white">
          <a:xfrm>
            <a:off x="10200456" y="3283758"/>
            <a:ext cx="1161904" cy="144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59735A-E49C-2371-CDD6-25758BE618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8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C42506-6B09-1B6D-00A9-E920033F1FF9}"/>
              </a:ext>
            </a:extLst>
          </p:cNvPr>
          <p:cNvSpPr/>
          <p:nvPr/>
        </p:nvSpPr>
        <p:spPr bwMode="white">
          <a:xfrm>
            <a:off x="5234285" y="1439797"/>
            <a:ext cx="828571" cy="21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D0A459-19C0-9F12-C67D-79F69B646C8F}"/>
              </a:ext>
            </a:extLst>
          </p:cNvPr>
          <p:cNvSpPr/>
          <p:nvPr/>
        </p:nvSpPr>
        <p:spPr bwMode="white">
          <a:xfrm>
            <a:off x="5396190" y="3043676"/>
            <a:ext cx="790476" cy="420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D76CB7-1835-9638-4CA4-06BB60B60D9D}"/>
              </a:ext>
            </a:extLst>
          </p:cNvPr>
          <p:cNvSpPr/>
          <p:nvPr/>
        </p:nvSpPr>
        <p:spPr bwMode="white">
          <a:xfrm>
            <a:off x="5481904" y="3941085"/>
            <a:ext cx="904761" cy="420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9F08747-038C-B4C4-05D0-8A2272B72B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2855640" y="2060849"/>
            <a:ext cx="1872208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066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E3C3B2-DEAD-216B-FAE5-AA7D617EB4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5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5B5B1D7-B444-9D40-F5AD-60D8E3D61A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/>
          <a:stretch/>
        </p:blipFill>
        <p:spPr>
          <a:xfrm>
            <a:off x="1919536" y="5373216"/>
            <a:ext cx="2376264" cy="7640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5F3E25C-A2AE-179B-D3FA-0908D15BAA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/>
          <a:stretch/>
        </p:blipFill>
        <p:spPr>
          <a:xfrm>
            <a:off x="6719768" y="5373215"/>
            <a:ext cx="2328560" cy="76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576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DF5B44-E3D4-935B-D2BE-952EE9C2D9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0800000" cy="3032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F882DEE-FD5E-0749-9BBF-DF44D270631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/>
          <a:stretch/>
        </p:blipFill>
        <p:spPr>
          <a:xfrm>
            <a:off x="1246865" y="3725761"/>
            <a:ext cx="2088232" cy="72008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82FAFEA-16FE-0399-09C6-AC93C8C2230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/>
          <a:stretch/>
        </p:blipFill>
        <p:spPr>
          <a:xfrm>
            <a:off x="7367544" y="3725761"/>
            <a:ext cx="2376264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41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3BA9F4-A534-D40E-D2E2-6989662AE6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20688"/>
            <a:ext cx="10800000" cy="2900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EAFF8B-FCB7-6023-8191-1A7A3BD66C7F}"/>
              </a:ext>
            </a:extLst>
          </p:cNvPr>
          <p:cNvSpPr/>
          <p:nvPr/>
        </p:nvSpPr>
        <p:spPr bwMode="white">
          <a:xfrm>
            <a:off x="3610285" y="1853552"/>
            <a:ext cx="809523" cy="331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37F99B3-1F5D-808D-46F6-4361C8180E9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/>
          <a:stretch/>
        </p:blipFill>
        <p:spPr>
          <a:xfrm>
            <a:off x="3551720" y="2717648"/>
            <a:ext cx="2088232" cy="72008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B835FA5-D202-DFA1-FFB2-FA83DA440C3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3520943"/>
            <a:ext cx="10800000" cy="2778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EBE35D-4FFA-DE8C-DAF5-201ADA3DA3A7}"/>
              </a:ext>
            </a:extLst>
          </p:cNvPr>
          <p:cNvSpPr/>
          <p:nvPr/>
        </p:nvSpPr>
        <p:spPr bwMode="white">
          <a:xfrm>
            <a:off x="6125333" y="3893348"/>
            <a:ext cx="838095" cy="229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71CEFC-137E-0D95-5534-2D75629B5175}"/>
              </a:ext>
            </a:extLst>
          </p:cNvPr>
          <p:cNvSpPr/>
          <p:nvPr/>
        </p:nvSpPr>
        <p:spPr bwMode="white">
          <a:xfrm>
            <a:off x="3553904" y="5822220"/>
            <a:ext cx="609523" cy="238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72AFCA8-E006-09BA-514F-8BC79154185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4618800" y="4551118"/>
            <a:ext cx="2088232" cy="850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771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013DCB-3427-7CD6-BCBF-E79417B868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9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B784F1-E93D-F1F2-A0DC-275ED3B353E8}"/>
              </a:ext>
            </a:extLst>
          </p:cNvPr>
          <p:cNvSpPr/>
          <p:nvPr/>
        </p:nvSpPr>
        <p:spPr bwMode="white">
          <a:xfrm>
            <a:off x="1986666" y="2134390"/>
            <a:ext cx="295238" cy="323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658880-47EB-99D8-DBF9-27F702CD4B4B}"/>
              </a:ext>
            </a:extLst>
          </p:cNvPr>
          <p:cNvSpPr/>
          <p:nvPr/>
        </p:nvSpPr>
        <p:spPr bwMode="white">
          <a:xfrm>
            <a:off x="1977142" y="3696947"/>
            <a:ext cx="314285" cy="34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217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43D92B-CAF4-4E02-FBE3-B991C6397F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96752"/>
            <a:ext cx="10800000" cy="1878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D82FE9-A108-A5D7-A529-37031E060119}"/>
              </a:ext>
            </a:extLst>
          </p:cNvPr>
          <p:cNvSpPr/>
          <p:nvPr/>
        </p:nvSpPr>
        <p:spPr bwMode="white">
          <a:xfrm>
            <a:off x="1272169" y="1444644"/>
            <a:ext cx="314285" cy="333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8936FC0-1BC0-5846-E68A-A8C5D0B1553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735843"/>
            <a:ext cx="10800000" cy="2993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BFA437-D726-BDC7-5FB5-4585409AF2AE}"/>
              </a:ext>
            </a:extLst>
          </p:cNvPr>
          <p:cNvSpPr/>
          <p:nvPr/>
        </p:nvSpPr>
        <p:spPr bwMode="white">
          <a:xfrm>
            <a:off x="1281693" y="2964630"/>
            <a:ext cx="295238" cy="324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E63A89-FF73-DB65-3A70-F4B8A7B60BE8}"/>
              </a:ext>
            </a:extLst>
          </p:cNvPr>
          <p:cNvSpPr/>
          <p:nvPr/>
        </p:nvSpPr>
        <p:spPr bwMode="white">
          <a:xfrm>
            <a:off x="1234074" y="4404083"/>
            <a:ext cx="361904" cy="324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11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98FD6E-BA49-2630-9ADF-E95A59DDD1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6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2587FB-33C9-8503-4FE4-F28ED0AB2856}"/>
              </a:ext>
            </a:extLst>
          </p:cNvPr>
          <p:cNvSpPr/>
          <p:nvPr/>
        </p:nvSpPr>
        <p:spPr bwMode="white">
          <a:xfrm>
            <a:off x="1967619" y="4438781"/>
            <a:ext cx="314285" cy="333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048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7866B0-31B3-945F-F427-2710AEEB15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5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C682B7-7476-59D3-28BA-C92337D4FD6B}"/>
              </a:ext>
            </a:extLst>
          </p:cNvPr>
          <p:cNvSpPr/>
          <p:nvPr/>
        </p:nvSpPr>
        <p:spPr bwMode="white">
          <a:xfrm>
            <a:off x="1186666" y="1200659"/>
            <a:ext cx="371428" cy="323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463C56-D967-B0F0-3D2A-A699233F0A27}"/>
              </a:ext>
            </a:extLst>
          </p:cNvPr>
          <p:cNvSpPr/>
          <p:nvPr/>
        </p:nvSpPr>
        <p:spPr bwMode="white">
          <a:xfrm>
            <a:off x="1224761" y="2639311"/>
            <a:ext cx="323809" cy="323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9A8B13-5A7D-9AAF-0917-CC96E151D91B}"/>
              </a:ext>
            </a:extLst>
          </p:cNvPr>
          <p:cNvSpPr/>
          <p:nvPr/>
        </p:nvSpPr>
        <p:spPr bwMode="white">
          <a:xfrm>
            <a:off x="1243809" y="4077963"/>
            <a:ext cx="295238" cy="323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567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82C16A-3484-79C8-1395-09B3C93600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565012"/>
            <a:ext cx="10441160" cy="3423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8372A62-9BB8-AB3D-5CDB-B9E10489D9D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8413" y="3933056"/>
            <a:ext cx="9505056" cy="2870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6448663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2023-08-17T04:46:49Z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