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6" r:id="rId3"/>
    <p:sldId id="334" r:id="rId4"/>
    <p:sldId id="333" r:id="rId5"/>
    <p:sldId id="332" r:id="rId6"/>
    <p:sldId id="330" r:id="rId7"/>
    <p:sldId id="329" r:id="rId8"/>
    <p:sldId id="328" r:id="rId9"/>
    <p:sldId id="327" r:id="rId10"/>
    <p:sldId id="326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84" autoAdjust="0"/>
    <p:restoredTop sz="94660"/>
  </p:normalViewPr>
  <p:slideViewPr>
    <p:cSldViewPr showGuides="1">
      <p:cViewPr varScale="1">
        <p:scale>
          <a:sx n="103" d="100"/>
          <a:sy n="103" d="100"/>
        </p:scale>
        <p:origin x="120" y="1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tm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m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m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2AD0F82-8E46-2514-F252-178D3E5BF3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5115" y="2943221"/>
            <a:ext cx="6181770" cy="97155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EEAC32-8630-F9C8-C44E-15535E9BDE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59BAFA-51D1-8C9E-5BB7-F0D862AFF2C7}"/>
              </a:ext>
            </a:extLst>
          </p:cNvPr>
          <p:cNvSpPr/>
          <p:nvPr/>
        </p:nvSpPr>
        <p:spPr bwMode="white">
          <a:xfrm>
            <a:off x="1234285" y="1124727"/>
            <a:ext cx="285714" cy="32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FBFDE28-738E-598F-EB0E-D50A1F5B470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453818"/>
            <a:ext cx="10800000" cy="24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270707-731A-E974-9862-4747DA0B6198}"/>
              </a:ext>
            </a:extLst>
          </p:cNvPr>
          <p:cNvSpPr/>
          <p:nvPr/>
        </p:nvSpPr>
        <p:spPr bwMode="white">
          <a:xfrm>
            <a:off x="1162666" y="3606717"/>
            <a:ext cx="371428" cy="32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1B1EC7-FF3F-E219-2ED9-C07E2976C5CC}"/>
              </a:ext>
            </a:extLst>
          </p:cNvPr>
          <p:cNvSpPr/>
          <p:nvPr/>
        </p:nvSpPr>
        <p:spPr bwMode="white">
          <a:xfrm>
            <a:off x="1191238" y="4839465"/>
            <a:ext cx="314285" cy="334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7462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A846A4-B85E-48E6-A0D7-DD1971F283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85503"/>
            <a:ext cx="8240423" cy="1376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B3B8C0B-7FE6-9E68-1D79-85C834CB632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1983489"/>
            <a:ext cx="10800000" cy="4866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5EFCA1-2883-F88D-3220-13B0F88ADC82}"/>
              </a:ext>
            </a:extLst>
          </p:cNvPr>
          <p:cNvSpPr/>
          <p:nvPr/>
        </p:nvSpPr>
        <p:spPr bwMode="white">
          <a:xfrm>
            <a:off x="4613615" y="3126385"/>
            <a:ext cx="238095" cy="23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D47885A-685D-C1E9-2AE5-414197D22DA8}"/>
              </a:ext>
            </a:extLst>
          </p:cNvPr>
          <p:cNvSpPr/>
          <p:nvPr/>
        </p:nvSpPr>
        <p:spPr bwMode="white">
          <a:xfrm>
            <a:off x="7127900" y="3069240"/>
            <a:ext cx="200000" cy="31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1EF7D9C-659B-A7CD-E6E7-79718ADB4671}"/>
              </a:ext>
            </a:extLst>
          </p:cNvPr>
          <p:cNvSpPr/>
          <p:nvPr/>
        </p:nvSpPr>
        <p:spPr bwMode="white">
          <a:xfrm>
            <a:off x="3965996" y="3754979"/>
            <a:ext cx="285714" cy="23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9E8B486-C6DB-9FFA-6D65-D7ACB78B6985}"/>
              </a:ext>
            </a:extLst>
          </p:cNvPr>
          <p:cNvSpPr/>
          <p:nvPr/>
        </p:nvSpPr>
        <p:spPr bwMode="white">
          <a:xfrm>
            <a:off x="4623139" y="3754979"/>
            <a:ext cx="219047" cy="23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6953507-8BBA-FFEF-0921-718BFB54F72D}"/>
              </a:ext>
            </a:extLst>
          </p:cNvPr>
          <p:cNvSpPr/>
          <p:nvPr/>
        </p:nvSpPr>
        <p:spPr bwMode="white">
          <a:xfrm>
            <a:off x="5232662" y="3754979"/>
            <a:ext cx="266666" cy="23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170B534-3E32-A2E0-4E44-B0D27881C4C8}"/>
              </a:ext>
            </a:extLst>
          </p:cNvPr>
          <p:cNvSpPr/>
          <p:nvPr/>
        </p:nvSpPr>
        <p:spPr bwMode="white">
          <a:xfrm>
            <a:off x="5880281" y="3764503"/>
            <a:ext cx="257142" cy="23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509D487-D58A-336B-2728-2DAD1F22C241}"/>
              </a:ext>
            </a:extLst>
          </p:cNvPr>
          <p:cNvSpPr/>
          <p:nvPr/>
        </p:nvSpPr>
        <p:spPr bwMode="white">
          <a:xfrm>
            <a:off x="6489805" y="3602592"/>
            <a:ext cx="247619" cy="457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3E053F7-3368-EA63-701A-A40C64232533}"/>
              </a:ext>
            </a:extLst>
          </p:cNvPr>
          <p:cNvSpPr/>
          <p:nvPr/>
        </p:nvSpPr>
        <p:spPr bwMode="white">
          <a:xfrm>
            <a:off x="7056471" y="3672121"/>
            <a:ext cx="304761" cy="493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F2CA640-6D98-C83D-B405-A32205C71A5F}"/>
              </a:ext>
            </a:extLst>
          </p:cNvPr>
          <p:cNvSpPr/>
          <p:nvPr/>
        </p:nvSpPr>
        <p:spPr bwMode="white">
          <a:xfrm>
            <a:off x="4604091" y="4374048"/>
            <a:ext cx="276190" cy="247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3CE2B1D-1659-5900-AFA0-92F642E452A9}"/>
              </a:ext>
            </a:extLst>
          </p:cNvPr>
          <p:cNvSpPr/>
          <p:nvPr/>
        </p:nvSpPr>
        <p:spPr bwMode="white">
          <a:xfrm>
            <a:off x="7032662" y="4288330"/>
            <a:ext cx="352380" cy="504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E0A5681-31B7-A7C9-41E6-03F078444C23}"/>
              </a:ext>
            </a:extLst>
          </p:cNvPr>
          <p:cNvSpPr/>
          <p:nvPr/>
        </p:nvSpPr>
        <p:spPr bwMode="white">
          <a:xfrm>
            <a:off x="4632662" y="4955020"/>
            <a:ext cx="209523" cy="323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3D14719-E1B6-A575-0EE0-E05230E3AE67}"/>
              </a:ext>
            </a:extLst>
          </p:cNvPr>
          <p:cNvSpPr/>
          <p:nvPr/>
        </p:nvSpPr>
        <p:spPr bwMode="white">
          <a:xfrm>
            <a:off x="5223139" y="4993117"/>
            <a:ext cx="266666" cy="23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41944B1-BCCD-4E12-AEDE-EADE3B1CF7D5}"/>
              </a:ext>
            </a:extLst>
          </p:cNvPr>
          <p:cNvSpPr/>
          <p:nvPr/>
        </p:nvSpPr>
        <p:spPr bwMode="white">
          <a:xfrm>
            <a:off x="5870758" y="4993117"/>
            <a:ext cx="228571" cy="23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7F64EF4-1CFC-BA42-1410-676ECAF5646E}"/>
              </a:ext>
            </a:extLst>
          </p:cNvPr>
          <p:cNvSpPr/>
          <p:nvPr/>
        </p:nvSpPr>
        <p:spPr bwMode="white">
          <a:xfrm>
            <a:off x="6489805" y="4935972"/>
            <a:ext cx="209523" cy="323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A59E29F-67DD-9AF8-61AD-9C3CC50CC05E}"/>
              </a:ext>
            </a:extLst>
          </p:cNvPr>
          <p:cNvSpPr/>
          <p:nvPr/>
        </p:nvSpPr>
        <p:spPr bwMode="white">
          <a:xfrm>
            <a:off x="7108853" y="4983593"/>
            <a:ext cx="219047" cy="247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9984E4B0-22D8-765C-FCA0-7EDB018D6A78}"/>
              </a:ext>
            </a:extLst>
          </p:cNvPr>
          <p:cNvSpPr/>
          <p:nvPr/>
        </p:nvSpPr>
        <p:spPr bwMode="white">
          <a:xfrm>
            <a:off x="4642186" y="5640758"/>
            <a:ext cx="257142" cy="23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AE87B35C-2D1E-8FC3-2470-940EECC71D86}"/>
              </a:ext>
            </a:extLst>
          </p:cNvPr>
          <p:cNvSpPr/>
          <p:nvPr/>
        </p:nvSpPr>
        <p:spPr bwMode="white">
          <a:xfrm>
            <a:off x="5851710" y="6078869"/>
            <a:ext cx="285714" cy="44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CDFB15D4-05EA-C6D7-CFE9-8ED01BBEC093}"/>
              </a:ext>
            </a:extLst>
          </p:cNvPr>
          <p:cNvSpPr/>
          <p:nvPr/>
        </p:nvSpPr>
        <p:spPr bwMode="white">
          <a:xfrm>
            <a:off x="3994567" y="6288400"/>
            <a:ext cx="228571" cy="23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CD50CD99-03B9-5CF6-BBEB-DB0E35A1BE43}"/>
              </a:ext>
            </a:extLst>
          </p:cNvPr>
          <p:cNvSpPr/>
          <p:nvPr/>
        </p:nvSpPr>
        <p:spPr bwMode="white">
          <a:xfrm>
            <a:off x="4623139" y="6288400"/>
            <a:ext cx="219047" cy="23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B661921E-A641-CC03-5510-B1E765828BB1}"/>
              </a:ext>
            </a:extLst>
          </p:cNvPr>
          <p:cNvSpPr/>
          <p:nvPr/>
        </p:nvSpPr>
        <p:spPr bwMode="white">
          <a:xfrm>
            <a:off x="5261234" y="6288400"/>
            <a:ext cx="219047" cy="23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4161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D1C651-48BD-051B-5874-A2FB5E3985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0800000" cy="3904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4D61B9-E137-E6EE-4719-AA272C8CC1AD}"/>
              </a:ext>
            </a:extLst>
          </p:cNvPr>
          <p:cNvSpPr/>
          <p:nvPr/>
        </p:nvSpPr>
        <p:spPr bwMode="white">
          <a:xfrm>
            <a:off x="1736518" y="1777426"/>
            <a:ext cx="295238" cy="315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2EBB19-DD98-19BC-9579-6999250C65C3}"/>
              </a:ext>
            </a:extLst>
          </p:cNvPr>
          <p:cNvSpPr/>
          <p:nvPr/>
        </p:nvSpPr>
        <p:spPr bwMode="white">
          <a:xfrm>
            <a:off x="1688899" y="3667578"/>
            <a:ext cx="371428" cy="315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3821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C0EA52-19AA-26CC-724E-27B81D4FED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484784"/>
            <a:ext cx="10800000" cy="3745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B39983-7833-6616-3A55-6C11F0C5438C}"/>
              </a:ext>
            </a:extLst>
          </p:cNvPr>
          <p:cNvSpPr/>
          <p:nvPr/>
        </p:nvSpPr>
        <p:spPr bwMode="white">
          <a:xfrm>
            <a:off x="1353701" y="1599160"/>
            <a:ext cx="295238" cy="324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2E3140-DCC1-7A37-8451-31BC9C62ADBE}"/>
              </a:ext>
            </a:extLst>
          </p:cNvPr>
          <p:cNvSpPr/>
          <p:nvPr/>
        </p:nvSpPr>
        <p:spPr bwMode="white">
          <a:xfrm>
            <a:off x="1306082" y="2866830"/>
            <a:ext cx="371428" cy="314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DAB356-4E41-7C1A-03B1-23401BA852A8}"/>
              </a:ext>
            </a:extLst>
          </p:cNvPr>
          <p:cNvSpPr/>
          <p:nvPr/>
        </p:nvSpPr>
        <p:spPr bwMode="white">
          <a:xfrm>
            <a:off x="1334654" y="4115438"/>
            <a:ext cx="323809" cy="333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236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8D5505-6495-89B5-CC99-FE05D067EC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20688"/>
            <a:ext cx="10800000" cy="3855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E233ED-008E-4C9E-CFF1-A5D0C04D0FCD}"/>
              </a:ext>
            </a:extLst>
          </p:cNvPr>
          <p:cNvSpPr/>
          <p:nvPr/>
        </p:nvSpPr>
        <p:spPr bwMode="white">
          <a:xfrm>
            <a:off x="2648380" y="1832591"/>
            <a:ext cx="723809" cy="229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56097BA-EF3B-5CE8-1B3A-1BCAAB615C9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4293096"/>
            <a:ext cx="10800000" cy="2433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73E00EA-4707-BBA4-9DAC-D1C162D47FA1}"/>
              </a:ext>
            </a:extLst>
          </p:cNvPr>
          <p:cNvSpPr/>
          <p:nvPr/>
        </p:nvSpPr>
        <p:spPr bwMode="white">
          <a:xfrm>
            <a:off x="2962519" y="4722522"/>
            <a:ext cx="704761" cy="229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8035290-8EFA-2B34-D51B-60FEC1594F9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2962519" y="2336168"/>
            <a:ext cx="1333281" cy="85076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73DD41E6-C880-9C65-4FD0-DBE0760F752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2711624" y="3140968"/>
            <a:ext cx="1656184" cy="85076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E7645F77-4C38-11E5-4358-E3E79FEB7B1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2495600" y="5850190"/>
            <a:ext cx="1728192" cy="850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884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858784-3A76-84F1-EF67-A5811BF41C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3AC3D9-3F0F-195A-F031-940C7E8D6DD8}"/>
              </a:ext>
            </a:extLst>
          </p:cNvPr>
          <p:cNvSpPr/>
          <p:nvPr/>
        </p:nvSpPr>
        <p:spPr bwMode="white">
          <a:xfrm>
            <a:off x="2796190" y="3174539"/>
            <a:ext cx="857142" cy="419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237A3D3-2939-4542-D16B-5AADE053163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2386800" y="4509120"/>
            <a:ext cx="2701088" cy="792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083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A438B0-E51F-4778-7F07-F6BB231538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FEDCD3-AE57-E183-9AB9-A4F5BD882BF1}"/>
              </a:ext>
            </a:extLst>
          </p:cNvPr>
          <p:cNvSpPr/>
          <p:nvPr/>
        </p:nvSpPr>
        <p:spPr bwMode="white">
          <a:xfrm>
            <a:off x="1991545" y="2562476"/>
            <a:ext cx="1995122" cy="41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2819711-DF60-54BC-4C2F-E103C6D8C5C0}"/>
              </a:ext>
            </a:extLst>
          </p:cNvPr>
          <p:cNvSpPr/>
          <p:nvPr/>
        </p:nvSpPr>
        <p:spPr bwMode="white">
          <a:xfrm>
            <a:off x="2120000" y="3981523"/>
            <a:ext cx="1047619" cy="42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AB6EC8E-8CA2-8BF9-7EFA-8A63C98834E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1727459" y="1129110"/>
            <a:ext cx="2880320" cy="698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7017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0DD46F-34ED-70E2-71A9-5DD5B8EB76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286278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5F3B48-69D5-E705-3E35-4A8D14B68A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5C22AF-2E52-BFAB-F294-7173EB085BEE}"/>
              </a:ext>
            </a:extLst>
          </p:cNvPr>
          <p:cNvSpPr/>
          <p:nvPr/>
        </p:nvSpPr>
        <p:spPr bwMode="white">
          <a:xfrm>
            <a:off x="1262857" y="2918546"/>
            <a:ext cx="314285" cy="324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3519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2023-08-17T04:47:41Z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