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0DB184-D8EB-DA11-4FC2-2C7F3481E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08" y="2543168"/>
            <a:ext cx="11315783" cy="1771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CE0B9-A650-BA7A-944C-BCE0C615C919}"/>
              </a:ext>
            </a:extLst>
          </p:cNvPr>
          <p:cNvSpPr/>
          <p:nvPr/>
        </p:nvSpPr>
        <p:spPr bwMode="white">
          <a:xfrm>
            <a:off x="9912424" y="3284984"/>
            <a:ext cx="132496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6A157-CAF9-4C52-8631-56DED440B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751DD-5864-8E9C-E73E-54841F2403B8}"/>
              </a:ext>
            </a:extLst>
          </p:cNvPr>
          <p:cNvSpPr/>
          <p:nvPr/>
        </p:nvSpPr>
        <p:spPr bwMode="white">
          <a:xfrm>
            <a:off x="3700952" y="1067291"/>
            <a:ext cx="1200000" cy="4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66237-BFBE-10E7-72B5-391FE9DE227D}"/>
              </a:ext>
            </a:extLst>
          </p:cNvPr>
          <p:cNvSpPr/>
          <p:nvPr/>
        </p:nvSpPr>
        <p:spPr bwMode="white">
          <a:xfrm>
            <a:off x="3177142" y="1915388"/>
            <a:ext cx="952380" cy="4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E5FEF14-55D8-C7EB-0918-DD4858A91C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927648" y="2738417"/>
            <a:ext cx="1512168" cy="72670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A5FCCA-5DE8-57F3-4EED-9AC0118B8C97}"/>
              </a:ext>
            </a:extLst>
          </p:cNvPr>
          <p:cNvSpPr/>
          <p:nvPr/>
        </p:nvSpPr>
        <p:spPr bwMode="white">
          <a:xfrm>
            <a:off x="4967619" y="3621111"/>
            <a:ext cx="1285714" cy="4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CBC5A6A-CC04-84CF-BB0B-41BE45F019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007768" y="4437112"/>
            <a:ext cx="2016224" cy="72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4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0B638-1AE6-E620-2491-F9A490831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46309"/>
            <a:ext cx="8280920" cy="143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903EA1-EE0B-1955-08FC-E380EB3F56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04864"/>
            <a:ext cx="9793088" cy="438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CBD939-275A-E54A-9522-1D5AAB829DB9}"/>
              </a:ext>
            </a:extLst>
          </p:cNvPr>
          <p:cNvSpPr/>
          <p:nvPr/>
        </p:nvSpPr>
        <p:spPr bwMode="white">
          <a:xfrm>
            <a:off x="4223792" y="3140968"/>
            <a:ext cx="880859" cy="4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C264E5-2FDF-EDF3-55E8-898FB02017FF}"/>
              </a:ext>
            </a:extLst>
          </p:cNvPr>
          <p:cNvSpPr/>
          <p:nvPr/>
        </p:nvSpPr>
        <p:spPr bwMode="white">
          <a:xfrm>
            <a:off x="6600056" y="3140968"/>
            <a:ext cx="993126" cy="4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343192-83DF-B359-8DEE-B10E7AECA6D4}"/>
              </a:ext>
            </a:extLst>
          </p:cNvPr>
          <p:cNvSpPr/>
          <p:nvPr/>
        </p:nvSpPr>
        <p:spPr bwMode="white">
          <a:xfrm>
            <a:off x="1903305" y="5224628"/>
            <a:ext cx="880859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2428B9-9D90-4416-8AA3-B0C6B1E65E3A}"/>
              </a:ext>
            </a:extLst>
          </p:cNvPr>
          <p:cNvSpPr/>
          <p:nvPr/>
        </p:nvSpPr>
        <p:spPr bwMode="white">
          <a:xfrm>
            <a:off x="4082940" y="5263134"/>
            <a:ext cx="119175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D3A168-DA1A-2373-0FDB-49FF7049B733}"/>
              </a:ext>
            </a:extLst>
          </p:cNvPr>
          <p:cNvSpPr/>
          <p:nvPr/>
        </p:nvSpPr>
        <p:spPr bwMode="white">
          <a:xfrm>
            <a:off x="1919536" y="5877272"/>
            <a:ext cx="829044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0D55FE-D2E4-9855-4C98-394DD3ECB86C}"/>
              </a:ext>
            </a:extLst>
          </p:cNvPr>
          <p:cNvSpPr/>
          <p:nvPr/>
        </p:nvSpPr>
        <p:spPr bwMode="white">
          <a:xfrm>
            <a:off x="6446142" y="5877272"/>
            <a:ext cx="1217659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5B4FBF9-DAF9-1B3A-05CB-8D9F48799C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575720" y="3825956"/>
            <a:ext cx="2232248" cy="72670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9B16CD-EB57-0E02-582E-26FEDD3CD4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5951984" y="3825956"/>
            <a:ext cx="2255115" cy="7267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A819ED1-B748-754E-66C0-2B2294AB5D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199456" y="4527320"/>
            <a:ext cx="2304256" cy="7267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EE5A77-DBF8-FB09-C819-C4FB206EE7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5902843" y="4527320"/>
            <a:ext cx="2304256" cy="72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5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4CA43-1AF0-CBBC-835B-31F9E9AA1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B63DD-0644-3D55-45BA-3C2B10BC9F85}"/>
              </a:ext>
            </a:extLst>
          </p:cNvPr>
          <p:cNvSpPr/>
          <p:nvPr/>
        </p:nvSpPr>
        <p:spPr bwMode="white">
          <a:xfrm>
            <a:off x="2005714" y="1926065"/>
            <a:ext cx="295238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635AB-9810-0F03-E6D9-8495FECD0595}"/>
              </a:ext>
            </a:extLst>
          </p:cNvPr>
          <p:cNvSpPr/>
          <p:nvPr/>
        </p:nvSpPr>
        <p:spPr bwMode="white">
          <a:xfrm>
            <a:off x="1958095" y="3280838"/>
            <a:ext cx="380952" cy="32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3DA09-EAD7-9C5F-01FD-FD6C61D8F25C}"/>
              </a:ext>
            </a:extLst>
          </p:cNvPr>
          <p:cNvSpPr/>
          <p:nvPr/>
        </p:nvSpPr>
        <p:spPr bwMode="white">
          <a:xfrm>
            <a:off x="1986666" y="4616530"/>
            <a:ext cx="323809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3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8E1AC-2142-EEDF-6A33-B5024FF1A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209D0-3462-A269-3737-392EB339695D}"/>
              </a:ext>
            </a:extLst>
          </p:cNvPr>
          <p:cNvSpPr/>
          <p:nvPr/>
        </p:nvSpPr>
        <p:spPr bwMode="white">
          <a:xfrm>
            <a:off x="1243809" y="1153153"/>
            <a:ext cx="295238" cy="33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3186C0-CFDB-AF20-8820-48C6C22C239B}"/>
              </a:ext>
            </a:extLst>
          </p:cNvPr>
          <p:cNvSpPr/>
          <p:nvPr/>
        </p:nvSpPr>
        <p:spPr bwMode="white">
          <a:xfrm>
            <a:off x="1243809" y="2507038"/>
            <a:ext cx="295238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75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18D58-29C3-352C-31B6-DA39E5783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DBEE3-465C-89C5-8B14-11641E78AC48}"/>
              </a:ext>
            </a:extLst>
          </p:cNvPr>
          <p:cNvSpPr/>
          <p:nvPr/>
        </p:nvSpPr>
        <p:spPr bwMode="white">
          <a:xfrm>
            <a:off x="2996190" y="3744890"/>
            <a:ext cx="257142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A19DB-70C4-B3F1-0F62-8F7444473377}"/>
              </a:ext>
            </a:extLst>
          </p:cNvPr>
          <p:cNvSpPr/>
          <p:nvPr/>
        </p:nvSpPr>
        <p:spPr bwMode="white">
          <a:xfrm>
            <a:off x="6243809" y="3744890"/>
            <a:ext cx="380952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F96F9-BB63-780E-D24E-C4CCE180AA52}"/>
              </a:ext>
            </a:extLst>
          </p:cNvPr>
          <p:cNvSpPr/>
          <p:nvPr/>
        </p:nvSpPr>
        <p:spPr bwMode="white">
          <a:xfrm>
            <a:off x="9605714" y="3744890"/>
            <a:ext cx="314284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2860DF-2176-7581-D7F0-F2D587713FB1}"/>
              </a:ext>
            </a:extLst>
          </p:cNvPr>
          <p:cNvSpPr/>
          <p:nvPr/>
        </p:nvSpPr>
        <p:spPr bwMode="white">
          <a:xfrm>
            <a:off x="2977142" y="6241445"/>
            <a:ext cx="276190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79FB53-DAB2-3ED2-C467-988157DEBFBB}"/>
              </a:ext>
            </a:extLst>
          </p:cNvPr>
          <p:cNvSpPr/>
          <p:nvPr/>
        </p:nvSpPr>
        <p:spPr bwMode="white">
          <a:xfrm>
            <a:off x="6281904" y="6241445"/>
            <a:ext cx="323809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FD7451-B1DD-2A56-8566-9BB54E43B6A7}"/>
              </a:ext>
            </a:extLst>
          </p:cNvPr>
          <p:cNvSpPr/>
          <p:nvPr/>
        </p:nvSpPr>
        <p:spPr bwMode="white">
          <a:xfrm>
            <a:off x="9615238" y="6241445"/>
            <a:ext cx="295238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4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14881-F64D-9969-5AD0-88F68E7FD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603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786C9-0B88-2B0C-D05C-A0F8DA468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109688C-C44D-D3A5-D438-6756AC5185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847528" y="3863196"/>
            <a:ext cx="9624472" cy="72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7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D8683-49DE-2BB8-EB19-A112083C1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DF268-BB46-6589-8AFE-5753B34FC82C}"/>
              </a:ext>
            </a:extLst>
          </p:cNvPr>
          <p:cNvSpPr/>
          <p:nvPr/>
        </p:nvSpPr>
        <p:spPr bwMode="white">
          <a:xfrm>
            <a:off x="1243808" y="2507038"/>
            <a:ext cx="3772071" cy="5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B53DC8-E66E-139E-5C92-D59C941B0DFC}"/>
              </a:ext>
            </a:extLst>
          </p:cNvPr>
          <p:cNvSpPr/>
          <p:nvPr/>
        </p:nvSpPr>
        <p:spPr bwMode="white">
          <a:xfrm>
            <a:off x="1703512" y="1712802"/>
            <a:ext cx="9001000" cy="49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7DE2149-F75A-AB29-7DF7-512AEE6CC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271462" y="4137384"/>
            <a:ext cx="9433050" cy="7267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DFF3DEE-3A08-A15B-33C2-E1A7ED822A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271462" y="5631553"/>
            <a:ext cx="9361041" cy="72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8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88F08-00C8-1ED4-70B4-CD49E932A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8245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