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1" r:id="rId6"/>
    <p:sldId id="338" r:id="rId7"/>
    <p:sldId id="337" r:id="rId8"/>
    <p:sldId id="336" r:id="rId9"/>
    <p:sldId id="335" r:id="rId10"/>
    <p:sldId id="333" r:id="rId11"/>
    <p:sldId id="332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1E45BF-604D-60C8-B939-4098265F8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87" y="2912265"/>
            <a:ext cx="6810425" cy="1033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623BF-FBB6-F53B-D789-CFD6E252B7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719999" y="972000"/>
            <a:ext cx="10632585" cy="341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35513-4CB9-BF5C-38D1-F6C87B3CB863}"/>
              </a:ext>
            </a:extLst>
          </p:cNvPr>
          <p:cNvSpPr/>
          <p:nvPr/>
        </p:nvSpPr>
        <p:spPr bwMode="white">
          <a:xfrm>
            <a:off x="1043809" y="1134041"/>
            <a:ext cx="349428" cy="54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A47C00-032E-7AEA-F1D6-DC87CB028A2B}"/>
              </a:ext>
            </a:extLst>
          </p:cNvPr>
          <p:cNvSpPr/>
          <p:nvPr/>
        </p:nvSpPr>
        <p:spPr bwMode="white">
          <a:xfrm>
            <a:off x="1034285" y="2096760"/>
            <a:ext cx="381195" cy="54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EF00C-1E58-B463-8D70-B24A2626E993}"/>
              </a:ext>
            </a:extLst>
          </p:cNvPr>
          <p:cNvSpPr/>
          <p:nvPr/>
        </p:nvSpPr>
        <p:spPr bwMode="white">
          <a:xfrm>
            <a:off x="1084849" y="3356992"/>
            <a:ext cx="349428" cy="51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1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E47B3-47D3-EE17-15EF-C0CC180F07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0" y="720764"/>
            <a:ext cx="10800000" cy="256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0944E9-0DC2-6BA0-5D4D-A6E6ED9CED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40968"/>
            <a:ext cx="10800000" cy="337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649EF-5EBB-14BF-7493-2DA82BE81B87}"/>
              </a:ext>
            </a:extLst>
          </p:cNvPr>
          <p:cNvSpPr/>
          <p:nvPr/>
        </p:nvSpPr>
        <p:spPr bwMode="white">
          <a:xfrm>
            <a:off x="2276952" y="3293406"/>
            <a:ext cx="41904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F47BE-1B4B-EC86-2823-98F29AF081DB}"/>
              </a:ext>
            </a:extLst>
          </p:cNvPr>
          <p:cNvSpPr/>
          <p:nvPr/>
        </p:nvSpPr>
        <p:spPr bwMode="white">
          <a:xfrm>
            <a:off x="3629333" y="3293406"/>
            <a:ext cx="81904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10A996-390F-911E-BE56-6714CFB743CE}"/>
              </a:ext>
            </a:extLst>
          </p:cNvPr>
          <p:cNvSpPr/>
          <p:nvPr/>
        </p:nvSpPr>
        <p:spPr bwMode="white">
          <a:xfrm>
            <a:off x="2638857" y="4646298"/>
            <a:ext cx="571428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1D27DF-7725-8F18-2385-E47012B843E1}"/>
              </a:ext>
            </a:extLst>
          </p:cNvPr>
          <p:cNvSpPr/>
          <p:nvPr/>
        </p:nvSpPr>
        <p:spPr bwMode="white">
          <a:xfrm>
            <a:off x="4772190" y="4646298"/>
            <a:ext cx="1095238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F16AF0-F93D-BCBC-16A7-9DC9119A709E}"/>
              </a:ext>
            </a:extLst>
          </p:cNvPr>
          <p:cNvSpPr/>
          <p:nvPr/>
        </p:nvSpPr>
        <p:spPr bwMode="white">
          <a:xfrm>
            <a:off x="2019809" y="5313217"/>
            <a:ext cx="54285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D353F8-8EED-72CA-976F-F93E211B6BE9}"/>
              </a:ext>
            </a:extLst>
          </p:cNvPr>
          <p:cNvSpPr/>
          <p:nvPr/>
        </p:nvSpPr>
        <p:spPr bwMode="white">
          <a:xfrm>
            <a:off x="3715047" y="5313217"/>
            <a:ext cx="114285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1AC884-B310-E790-CB58-E10ACC663F54}"/>
              </a:ext>
            </a:extLst>
          </p:cNvPr>
          <p:cNvSpPr/>
          <p:nvPr/>
        </p:nvSpPr>
        <p:spPr bwMode="white">
          <a:xfrm>
            <a:off x="3476952" y="5989663"/>
            <a:ext cx="628571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C9C5D9-09E0-9114-BA2C-83D8C23E80EB}"/>
              </a:ext>
            </a:extLst>
          </p:cNvPr>
          <p:cNvSpPr/>
          <p:nvPr/>
        </p:nvSpPr>
        <p:spPr bwMode="white">
          <a:xfrm>
            <a:off x="5257904" y="6075410"/>
            <a:ext cx="533333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0B957B-E647-0CE3-39A9-81581F6921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475" y="3779565"/>
            <a:ext cx="1720713" cy="7121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520C5B1-E3C7-32CB-9C37-8597EE7046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90" y="3779565"/>
            <a:ext cx="1823031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5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BE62B-AC92-BAE0-3396-1F89B53C94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46F74-8616-B266-5699-F6831979DC65}"/>
              </a:ext>
            </a:extLst>
          </p:cNvPr>
          <p:cNvSpPr/>
          <p:nvPr/>
        </p:nvSpPr>
        <p:spPr bwMode="white">
          <a:xfrm>
            <a:off x="2815238" y="1534926"/>
            <a:ext cx="228571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B5055-A7EE-818B-6F57-201CFF3E5FF5}"/>
              </a:ext>
            </a:extLst>
          </p:cNvPr>
          <p:cNvSpPr/>
          <p:nvPr/>
        </p:nvSpPr>
        <p:spPr bwMode="white">
          <a:xfrm>
            <a:off x="4348571" y="2011983"/>
            <a:ext cx="238095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80BB7-78ED-9910-D54D-F4B1A0E35E2C}"/>
              </a:ext>
            </a:extLst>
          </p:cNvPr>
          <p:cNvSpPr/>
          <p:nvPr/>
        </p:nvSpPr>
        <p:spPr bwMode="white">
          <a:xfrm>
            <a:off x="3491428" y="2966096"/>
            <a:ext cx="209523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4083B6-3D95-00B6-AD66-7606FF6908CF}"/>
              </a:ext>
            </a:extLst>
          </p:cNvPr>
          <p:cNvSpPr/>
          <p:nvPr/>
        </p:nvSpPr>
        <p:spPr bwMode="white">
          <a:xfrm>
            <a:off x="2472380" y="4406807"/>
            <a:ext cx="257142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9E958D-2B41-0CF9-762F-59FFA9D24246}"/>
              </a:ext>
            </a:extLst>
          </p:cNvPr>
          <p:cNvSpPr/>
          <p:nvPr/>
        </p:nvSpPr>
        <p:spPr bwMode="white">
          <a:xfrm>
            <a:off x="5291428" y="4893404"/>
            <a:ext cx="200000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7AF63-A5A9-8195-553F-353230ED3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03BF7AB-F3A8-83B4-30E7-52C3995AB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32856"/>
            <a:ext cx="1000911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DF75909-415C-16C3-C8FC-76773627E2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88" y="3501008"/>
            <a:ext cx="100091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6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FF1AA-3452-F2FD-1E81-AF190CF4D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CD4E45-313C-B103-99FA-0780E2E1F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0009112" cy="792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6DC87E-4F47-6467-8872-7F3B38E826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84143"/>
            <a:ext cx="10009112" cy="7920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AB47649-E033-B44B-D9D3-57F2AFC1B6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83503"/>
            <a:ext cx="10009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5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F0335-4B3D-53BF-ADE1-BA1DF5F72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36108"/>
            <a:ext cx="10800000" cy="279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20358C-A550-A4F2-2311-C73554E56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98" y="3453148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3B7AD-322B-AF81-0FDE-EB573316FAAC}"/>
              </a:ext>
            </a:extLst>
          </p:cNvPr>
          <p:cNvSpPr/>
          <p:nvPr/>
        </p:nvSpPr>
        <p:spPr bwMode="white">
          <a:xfrm>
            <a:off x="1464407" y="3624641"/>
            <a:ext cx="209523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1607D8-F51E-E776-D05B-570AB2F5AA0A}"/>
              </a:ext>
            </a:extLst>
          </p:cNvPr>
          <p:cNvSpPr/>
          <p:nvPr/>
        </p:nvSpPr>
        <p:spPr bwMode="white">
          <a:xfrm>
            <a:off x="1454883" y="4720293"/>
            <a:ext cx="228571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5E3CFF-7B9C-8949-E9B7-1689DFBDBE8D}"/>
              </a:ext>
            </a:extLst>
          </p:cNvPr>
          <p:cNvSpPr/>
          <p:nvPr/>
        </p:nvSpPr>
        <p:spPr bwMode="white">
          <a:xfrm>
            <a:off x="1464407" y="5815945"/>
            <a:ext cx="209523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9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44D74F02-74DF-50CD-E860-2E36C598C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2184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8FB02A-6BC1-CC64-48E7-337F24343BF8}"/>
              </a:ext>
            </a:extLst>
          </p:cNvPr>
          <p:cNvSpPr/>
          <p:nvPr/>
        </p:nvSpPr>
        <p:spPr bwMode="white">
          <a:xfrm>
            <a:off x="1206662" y="1224443"/>
            <a:ext cx="266666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9B8422-1EE2-23A3-ACF2-1C88A0405343}"/>
              </a:ext>
            </a:extLst>
          </p:cNvPr>
          <p:cNvSpPr/>
          <p:nvPr/>
        </p:nvSpPr>
        <p:spPr bwMode="white">
          <a:xfrm>
            <a:off x="1225709" y="2321462"/>
            <a:ext cx="228571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1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672A2-A434-C440-790B-502E4BD57A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20000" y="972000"/>
            <a:ext cx="8976400" cy="3866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13DBF-3FA7-BE9C-3DCA-AB77E20EB6DA}"/>
              </a:ext>
            </a:extLst>
          </p:cNvPr>
          <p:cNvSpPr/>
          <p:nvPr/>
        </p:nvSpPr>
        <p:spPr bwMode="white">
          <a:xfrm>
            <a:off x="1472380" y="2524421"/>
            <a:ext cx="219047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A36853-D8AF-39CE-2A37-032AB8C29606}"/>
              </a:ext>
            </a:extLst>
          </p:cNvPr>
          <p:cNvSpPr/>
          <p:nvPr/>
        </p:nvSpPr>
        <p:spPr bwMode="white">
          <a:xfrm>
            <a:off x="1472380" y="3010148"/>
            <a:ext cx="219047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856F7A-EE8F-1464-C0D8-FBD921678722}"/>
              </a:ext>
            </a:extLst>
          </p:cNvPr>
          <p:cNvSpPr/>
          <p:nvPr/>
        </p:nvSpPr>
        <p:spPr bwMode="white">
          <a:xfrm>
            <a:off x="1443809" y="3495875"/>
            <a:ext cx="266666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B0D3A4-F179-AB09-8E8D-5F258AF9FA44}"/>
              </a:ext>
            </a:extLst>
          </p:cNvPr>
          <p:cNvSpPr/>
          <p:nvPr/>
        </p:nvSpPr>
        <p:spPr bwMode="white">
          <a:xfrm>
            <a:off x="1462857" y="3981602"/>
            <a:ext cx="228571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E69B22-CDAA-36AB-67E8-12A3ABBD361A}"/>
              </a:ext>
            </a:extLst>
          </p:cNvPr>
          <p:cNvSpPr/>
          <p:nvPr/>
        </p:nvSpPr>
        <p:spPr bwMode="white">
          <a:xfrm>
            <a:off x="1472380" y="4467329"/>
            <a:ext cx="219047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7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AB966-9409-F03B-A8C9-5E167ACD6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EA253-C2E5-6526-F3D2-6791325FFF44}"/>
              </a:ext>
            </a:extLst>
          </p:cNvPr>
          <p:cNvSpPr/>
          <p:nvPr/>
        </p:nvSpPr>
        <p:spPr bwMode="white">
          <a:xfrm>
            <a:off x="1453333" y="1591661"/>
            <a:ext cx="257142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87E39-BA6C-2DFA-AAA6-921BECE6AD7A}"/>
              </a:ext>
            </a:extLst>
          </p:cNvPr>
          <p:cNvSpPr/>
          <p:nvPr/>
        </p:nvSpPr>
        <p:spPr bwMode="white">
          <a:xfrm>
            <a:off x="6615238" y="1591661"/>
            <a:ext cx="219047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D7DCE5-D866-AFA6-B587-F45EBC472831}"/>
              </a:ext>
            </a:extLst>
          </p:cNvPr>
          <p:cNvSpPr/>
          <p:nvPr/>
        </p:nvSpPr>
        <p:spPr bwMode="white">
          <a:xfrm>
            <a:off x="1472380" y="2907250"/>
            <a:ext cx="219047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155A5B-0E21-4D49-90B2-B360F31C4A47}"/>
              </a:ext>
            </a:extLst>
          </p:cNvPr>
          <p:cNvSpPr/>
          <p:nvPr/>
        </p:nvSpPr>
        <p:spPr bwMode="white">
          <a:xfrm>
            <a:off x="6586666" y="2907250"/>
            <a:ext cx="266666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3A330E-0B75-E6DB-3D1B-A15C3C96750D}"/>
              </a:ext>
            </a:extLst>
          </p:cNvPr>
          <p:cNvSpPr/>
          <p:nvPr/>
        </p:nvSpPr>
        <p:spPr bwMode="white">
          <a:xfrm>
            <a:off x="1472380" y="4222838"/>
            <a:ext cx="219047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05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94D88-0EA7-61FE-0C92-14C42EF78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98607-1FD7-CFD8-E0AC-420FA2516887}"/>
              </a:ext>
            </a:extLst>
          </p:cNvPr>
          <p:cNvSpPr/>
          <p:nvPr/>
        </p:nvSpPr>
        <p:spPr bwMode="white">
          <a:xfrm>
            <a:off x="1443809" y="1563329"/>
            <a:ext cx="266666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6675A7-4C2F-A5E0-3250-89C37DD57898}"/>
              </a:ext>
            </a:extLst>
          </p:cNvPr>
          <p:cNvSpPr/>
          <p:nvPr/>
        </p:nvSpPr>
        <p:spPr bwMode="white">
          <a:xfrm>
            <a:off x="1472380" y="2049745"/>
            <a:ext cx="209523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51F49-DDD4-6640-5012-E5D08E5F6941}"/>
              </a:ext>
            </a:extLst>
          </p:cNvPr>
          <p:cNvSpPr/>
          <p:nvPr/>
        </p:nvSpPr>
        <p:spPr bwMode="white">
          <a:xfrm>
            <a:off x="1443809" y="3032114"/>
            <a:ext cx="266666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5FE3F-8C4A-485B-0ADD-FBB1E444A56A}"/>
              </a:ext>
            </a:extLst>
          </p:cNvPr>
          <p:cNvSpPr/>
          <p:nvPr/>
        </p:nvSpPr>
        <p:spPr bwMode="white">
          <a:xfrm>
            <a:off x="1443809" y="3518530"/>
            <a:ext cx="266666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E08BDA-AA4C-ED51-4E7F-5C14BA474196}"/>
              </a:ext>
            </a:extLst>
          </p:cNvPr>
          <p:cNvSpPr/>
          <p:nvPr/>
        </p:nvSpPr>
        <p:spPr bwMode="white">
          <a:xfrm>
            <a:off x="1472380" y="4491362"/>
            <a:ext cx="209523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4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E2F93-EF67-F437-526F-1908800FE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7E19C1-7EF4-2EB9-2024-4EC49A8FDBC5}"/>
              </a:ext>
            </a:extLst>
          </p:cNvPr>
          <p:cNvSpPr/>
          <p:nvPr/>
        </p:nvSpPr>
        <p:spPr bwMode="white">
          <a:xfrm>
            <a:off x="3348571" y="2394656"/>
            <a:ext cx="914285" cy="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452429-AE15-38DE-64AD-35325F28B7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98966"/>
            <a:ext cx="10800000" cy="257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B2D87-489E-612F-5A51-870841A8DD27}"/>
              </a:ext>
            </a:extLst>
          </p:cNvPr>
          <p:cNvSpPr/>
          <p:nvPr/>
        </p:nvSpPr>
        <p:spPr bwMode="white">
          <a:xfrm>
            <a:off x="3432209" y="5056886"/>
            <a:ext cx="54285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866653-13C9-6C20-D12A-8EB7156B90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800" y="1628800"/>
            <a:ext cx="1753415" cy="55130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1F0818-69BC-733B-3BCC-0952E37BFF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863727"/>
            <a:ext cx="1584176" cy="7121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7C1C23A-7319-410C-3EAF-C72C4905B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00" y="3526268"/>
            <a:ext cx="1584176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7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D8B30-C8BA-6AB8-04F4-15983438A3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7"/>
          <a:stretch/>
        </p:blipFill>
        <p:spPr>
          <a:xfrm>
            <a:off x="695999" y="1700808"/>
            <a:ext cx="10046885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366EF-B805-3114-FCDF-6F1C8E59A703}"/>
              </a:ext>
            </a:extLst>
          </p:cNvPr>
          <p:cNvSpPr/>
          <p:nvPr/>
        </p:nvSpPr>
        <p:spPr bwMode="white">
          <a:xfrm>
            <a:off x="1448380" y="2321876"/>
            <a:ext cx="471156" cy="38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DA99A-95E7-AB8D-61A2-4575160CDBE5}"/>
              </a:ext>
            </a:extLst>
          </p:cNvPr>
          <p:cNvSpPr/>
          <p:nvPr/>
        </p:nvSpPr>
        <p:spPr bwMode="white">
          <a:xfrm>
            <a:off x="1448380" y="2942944"/>
            <a:ext cx="553096" cy="38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FEB770-0D8C-DA53-3164-515751076130}"/>
              </a:ext>
            </a:extLst>
          </p:cNvPr>
          <p:cNvSpPr/>
          <p:nvPr/>
        </p:nvSpPr>
        <p:spPr bwMode="white">
          <a:xfrm>
            <a:off x="1448380" y="3573016"/>
            <a:ext cx="491642" cy="40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0F8E87-0A58-DB75-DAB2-64AF7AE0778E}"/>
              </a:ext>
            </a:extLst>
          </p:cNvPr>
          <p:cNvSpPr/>
          <p:nvPr/>
        </p:nvSpPr>
        <p:spPr bwMode="white">
          <a:xfrm>
            <a:off x="1468179" y="4149081"/>
            <a:ext cx="471156" cy="40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396AE8-C446-5E4E-AB67-8EEE4BF2892B}"/>
              </a:ext>
            </a:extLst>
          </p:cNvPr>
          <p:cNvSpPr/>
          <p:nvPr/>
        </p:nvSpPr>
        <p:spPr bwMode="white">
          <a:xfrm>
            <a:off x="1448380" y="4700057"/>
            <a:ext cx="553096" cy="40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AA6B18-3946-DD5F-B1CE-581230B368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/>
        </p:blipFill>
        <p:spPr>
          <a:xfrm>
            <a:off x="4151784" y="836712"/>
            <a:ext cx="2736304" cy="89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706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B91B2-3B27-5D5E-E24A-025E2F4C8E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>
          <a:xfrm>
            <a:off x="720000" y="972000"/>
            <a:ext cx="8317046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84476-0A44-0C9D-9070-336DBF95D981}"/>
              </a:ext>
            </a:extLst>
          </p:cNvPr>
          <p:cNvSpPr/>
          <p:nvPr/>
        </p:nvSpPr>
        <p:spPr bwMode="white">
          <a:xfrm>
            <a:off x="1919536" y="177281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E28C0-8FEF-04DA-52C5-657717B7E7D9}"/>
              </a:ext>
            </a:extLst>
          </p:cNvPr>
          <p:cNvSpPr/>
          <p:nvPr/>
        </p:nvSpPr>
        <p:spPr bwMode="white">
          <a:xfrm>
            <a:off x="4007768" y="2492896"/>
            <a:ext cx="1064337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F196E8-CA92-8DF3-4186-9D506D12A9AE}"/>
              </a:ext>
            </a:extLst>
          </p:cNvPr>
          <p:cNvSpPr/>
          <p:nvPr/>
        </p:nvSpPr>
        <p:spPr bwMode="white">
          <a:xfrm>
            <a:off x="3215680" y="3238070"/>
            <a:ext cx="1089983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149281-B9B3-BE33-F5CA-B6D9290AF80E}"/>
              </a:ext>
            </a:extLst>
          </p:cNvPr>
          <p:cNvSpPr/>
          <p:nvPr/>
        </p:nvSpPr>
        <p:spPr bwMode="white">
          <a:xfrm>
            <a:off x="2567608" y="4051593"/>
            <a:ext cx="435993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AE5BF-3931-523A-AA16-804CF7729916}"/>
              </a:ext>
            </a:extLst>
          </p:cNvPr>
          <p:cNvSpPr/>
          <p:nvPr/>
        </p:nvSpPr>
        <p:spPr bwMode="white">
          <a:xfrm>
            <a:off x="2567608" y="4725144"/>
            <a:ext cx="116692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1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12FEF-595D-F77F-C2ED-4C764E4049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-258" r="17997" b="258"/>
          <a:stretch/>
        </p:blipFill>
        <p:spPr>
          <a:xfrm>
            <a:off x="695400" y="971999"/>
            <a:ext cx="10156644" cy="389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8F4CD-F482-67BD-0E16-17DF339FABDE}"/>
              </a:ext>
            </a:extLst>
          </p:cNvPr>
          <p:cNvSpPr/>
          <p:nvPr/>
        </p:nvSpPr>
        <p:spPr bwMode="white">
          <a:xfrm>
            <a:off x="1462857" y="1602074"/>
            <a:ext cx="312663" cy="45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B7878-DF24-7565-2B6E-236015912C0D}"/>
              </a:ext>
            </a:extLst>
          </p:cNvPr>
          <p:cNvSpPr/>
          <p:nvPr/>
        </p:nvSpPr>
        <p:spPr bwMode="white">
          <a:xfrm>
            <a:off x="1462857" y="2696535"/>
            <a:ext cx="364773" cy="45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FED02-2C66-3533-B5C2-D3A0F456373E}"/>
              </a:ext>
            </a:extLst>
          </p:cNvPr>
          <p:cNvSpPr/>
          <p:nvPr/>
        </p:nvSpPr>
        <p:spPr bwMode="white">
          <a:xfrm>
            <a:off x="1487292" y="3782847"/>
            <a:ext cx="312663" cy="45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5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88BB1-6C0E-FC04-8044-6AE47CC718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720000" y="972000"/>
            <a:ext cx="9018508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268262-1310-1BE8-746E-6C1FBDDA3203}"/>
              </a:ext>
            </a:extLst>
          </p:cNvPr>
          <p:cNvSpPr/>
          <p:nvPr/>
        </p:nvSpPr>
        <p:spPr bwMode="white">
          <a:xfrm>
            <a:off x="983432" y="1052736"/>
            <a:ext cx="371671" cy="40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5DE16C-4951-5396-86C2-FDC2C128D9C1}"/>
              </a:ext>
            </a:extLst>
          </p:cNvPr>
          <p:cNvSpPr/>
          <p:nvPr/>
        </p:nvSpPr>
        <p:spPr bwMode="white">
          <a:xfrm>
            <a:off x="973908" y="2007700"/>
            <a:ext cx="405460" cy="40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5504B0-1925-67AA-BB59-E4E4192F5C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31"/>
          <a:stretch/>
        </p:blipFill>
        <p:spPr>
          <a:xfrm>
            <a:off x="748555" y="3599422"/>
            <a:ext cx="9030995" cy="249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55039A-62B3-40EC-FEA8-537181EE3F3E}"/>
              </a:ext>
            </a:extLst>
          </p:cNvPr>
          <p:cNvSpPr/>
          <p:nvPr/>
        </p:nvSpPr>
        <p:spPr bwMode="white">
          <a:xfrm>
            <a:off x="974119" y="4120241"/>
            <a:ext cx="405460" cy="40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F7A2E-DE2B-C4B3-ECCB-6E836CB635B7}"/>
              </a:ext>
            </a:extLst>
          </p:cNvPr>
          <p:cNvSpPr/>
          <p:nvPr/>
        </p:nvSpPr>
        <p:spPr bwMode="white">
          <a:xfrm>
            <a:off x="983643" y="5082509"/>
            <a:ext cx="371671" cy="40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2023-08-17T05:03:32Z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