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  <p:sldId id="335" r:id="rId7"/>
    <p:sldId id="334" r:id="rId8"/>
    <p:sldId id="332" r:id="rId9"/>
    <p:sldId id="331" r:id="rId10"/>
    <p:sldId id="336" r:id="rId11"/>
    <p:sldId id="33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81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m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ACF8CC-293F-29E6-D3AE-D2DF3A23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276872"/>
            <a:ext cx="5561919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D83A7-9C82-CD97-187D-3A93B3CBE8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827984"/>
            <a:ext cx="10800000" cy="260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679456-9202-D9D5-B088-4D776AC96BFD}"/>
              </a:ext>
            </a:extLst>
          </p:cNvPr>
          <p:cNvSpPr/>
          <p:nvPr/>
        </p:nvSpPr>
        <p:spPr bwMode="white">
          <a:xfrm>
            <a:off x="1675404" y="1964968"/>
            <a:ext cx="4114285" cy="30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B1ED5E-810A-D6A0-710A-147CC1645F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01008"/>
            <a:ext cx="10800000" cy="298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9E89D9-D492-C825-5304-39903A43A2E0}"/>
              </a:ext>
            </a:extLst>
          </p:cNvPr>
          <p:cNvSpPr/>
          <p:nvPr/>
        </p:nvSpPr>
        <p:spPr bwMode="white">
          <a:xfrm>
            <a:off x="1669146" y="5035225"/>
            <a:ext cx="3895238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C04D74-F353-FF9A-0068-171E876BEB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343472" y="2870350"/>
            <a:ext cx="9960504" cy="6306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8CE9E03-5B89-ACC5-007E-F41DDD7A62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438880" y="3935829"/>
            <a:ext cx="9865096" cy="6306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DD6F8B-D30B-C9DD-6F1F-E788653CB9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438880" y="5931605"/>
            <a:ext cx="9865096" cy="63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73E20-215B-B340-832E-F6C39D0945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1734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AF233-822F-1EF4-9BB8-58802EF35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FA3C0-5BD9-18F8-F2EB-44E7E5DFB713}"/>
              </a:ext>
            </a:extLst>
          </p:cNvPr>
          <p:cNvSpPr/>
          <p:nvPr/>
        </p:nvSpPr>
        <p:spPr bwMode="white">
          <a:xfrm>
            <a:off x="1043809" y="1086443"/>
            <a:ext cx="285714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7495D6-014F-B4EF-ABBD-1D8A6AE5049F}"/>
              </a:ext>
            </a:extLst>
          </p:cNvPr>
          <p:cNvSpPr/>
          <p:nvPr/>
        </p:nvSpPr>
        <p:spPr bwMode="white">
          <a:xfrm>
            <a:off x="1072380" y="1963839"/>
            <a:ext cx="228571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DF79B-9239-827D-9001-E0CD31C171C2}"/>
              </a:ext>
            </a:extLst>
          </p:cNvPr>
          <p:cNvSpPr/>
          <p:nvPr/>
        </p:nvSpPr>
        <p:spPr bwMode="white">
          <a:xfrm>
            <a:off x="1062857" y="2831699"/>
            <a:ext cx="24761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2C6A2D-8CB1-3AB6-9407-33DDB5E6FB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3263"/>
            <a:ext cx="10800000" cy="218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A82C1D-662D-8355-4D9A-E61A723E1093}"/>
              </a:ext>
            </a:extLst>
          </p:cNvPr>
          <p:cNvSpPr/>
          <p:nvPr/>
        </p:nvSpPr>
        <p:spPr bwMode="white">
          <a:xfrm>
            <a:off x="1043809" y="3709073"/>
            <a:ext cx="285714" cy="2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133F00-D828-4FF3-9CF1-4F9D35B31094}"/>
              </a:ext>
            </a:extLst>
          </p:cNvPr>
          <p:cNvSpPr/>
          <p:nvPr/>
        </p:nvSpPr>
        <p:spPr bwMode="white">
          <a:xfrm>
            <a:off x="1072380" y="4576709"/>
            <a:ext cx="228571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66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63FD9-063A-6C32-7F5A-3FEAC77B6D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054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31EA3-E09D-CCA5-8E06-56E619FBBEEB}"/>
              </a:ext>
            </a:extLst>
          </p:cNvPr>
          <p:cNvSpPr/>
          <p:nvPr/>
        </p:nvSpPr>
        <p:spPr bwMode="white">
          <a:xfrm>
            <a:off x="8160232" y="1637528"/>
            <a:ext cx="3600400" cy="39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7329C-8F4A-C22A-D386-26B7F22069AD}"/>
              </a:ext>
            </a:extLst>
          </p:cNvPr>
          <p:cNvSpPr/>
          <p:nvPr/>
        </p:nvSpPr>
        <p:spPr bwMode="white">
          <a:xfrm>
            <a:off x="1600761" y="2397580"/>
            <a:ext cx="238095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AD32E1-6DCB-6D31-1C72-8BD3DEAC2DEF}"/>
              </a:ext>
            </a:extLst>
          </p:cNvPr>
          <p:cNvSpPr/>
          <p:nvPr/>
        </p:nvSpPr>
        <p:spPr bwMode="white">
          <a:xfrm>
            <a:off x="1572190" y="2884366"/>
            <a:ext cx="285714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F85875-1E2E-C4E5-1AF5-A31BFE53F3C0}"/>
              </a:ext>
            </a:extLst>
          </p:cNvPr>
          <p:cNvSpPr/>
          <p:nvPr/>
        </p:nvSpPr>
        <p:spPr bwMode="white">
          <a:xfrm>
            <a:off x="1600761" y="3371152"/>
            <a:ext cx="238095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3448A8-967D-FF60-69DE-F47E2B91B04E}"/>
              </a:ext>
            </a:extLst>
          </p:cNvPr>
          <p:cNvSpPr/>
          <p:nvPr/>
        </p:nvSpPr>
        <p:spPr bwMode="white">
          <a:xfrm>
            <a:off x="1591238" y="3857938"/>
            <a:ext cx="257142" cy="2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2238C3-43B7-30A1-01B7-E3A988256FE7}"/>
              </a:ext>
            </a:extLst>
          </p:cNvPr>
          <p:cNvSpPr/>
          <p:nvPr/>
        </p:nvSpPr>
        <p:spPr bwMode="white">
          <a:xfrm>
            <a:off x="1572190" y="4344724"/>
            <a:ext cx="285714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C761919-F2F1-6740-B0E5-A3BF13F3F2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064544"/>
            <a:ext cx="2160240" cy="76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6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2124C-68C2-3C17-2631-586C9367E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CB7F8B-64DA-0E16-4861-C810069EF6DF}"/>
              </a:ext>
            </a:extLst>
          </p:cNvPr>
          <p:cNvSpPr/>
          <p:nvPr/>
        </p:nvSpPr>
        <p:spPr bwMode="white">
          <a:xfrm>
            <a:off x="2234285" y="2737430"/>
            <a:ext cx="219047" cy="17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054CEA-03C2-AD1E-D949-48902997BF62}"/>
              </a:ext>
            </a:extLst>
          </p:cNvPr>
          <p:cNvSpPr/>
          <p:nvPr/>
        </p:nvSpPr>
        <p:spPr bwMode="white">
          <a:xfrm>
            <a:off x="4158095" y="2613372"/>
            <a:ext cx="371428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311E5E-6E7A-4A44-F24C-3404ABC1DAC6}"/>
              </a:ext>
            </a:extLst>
          </p:cNvPr>
          <p:cNvSpPr/>
          <p:nvPr/>
        </p:nvSpPr>
        <p:spPr bwMode="white">
          <a:xfrm>
            <a:off x="6253333" y="2737430"/>
            <a:ext cx="219047" cy="17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C291E5-593B-3E12-CC32-391178B7120F}"/>
              </a:ext>
            </a:extLst>
          </p:cNvPr>
          <p:cNvSpPr/>
          <p:nvPr/>
        </p:nvSpPr>
        <p:spPr bwMode="white">
          <a:xfrm>
            <a:off x="8177142" y="2613372"/>
            <a:ext cx="371428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084C76-1D58-E00E-0FFA-BB3A27201C9F}"/>
              </a:ext>
            </a:extLst>
          </p:cNvPr>
          <p:cNvSpPr/>
          <p:nvPr/>
        </p:nvSpPr>
        <p:spPr bwMode="white">
          <a:xfrm>
            <a:off x="10281904" y="2737430"/>
            <a:ext cx="219047" cy="17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95115-1A30-F083-9715-DF0910BA5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128528" cy="307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66F40-544F-2E1E-2D7A-9921BC20C2C5}"/>
              </a:ext>
            </a:extLst>
          </p:cNvPr>
          <p:cNvSpPr/>
          <p:nvPr/>
        </p:nvSpPr>
        <p:spPr bwMode="white">
          <a:xfrm>
            <a:off x="1559497" y="1268760"/>
            <a:ext cx="278760" cy="38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11924-40CD-761E-65E9-43AC6D790199}"/>
              </a:ext>
            </a:extLst>
          </p:cNvPr>
          <p:cNvSpPr/>
          <p:nvPr/>
        </p:nvSpPr>
        <p:spPr bwMode="white">
          <a:xfrm>
            <a:off x="1522792" y="2659975"/>
            <a:ext cx="334512" cy="38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9A362A-9F8D-3ED8-D2E8-6100867CF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056"/>
            <a:ext cx="10128528" cy="268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9C8C38-8FF1-A2BD-D4BF-99E702718375}"/>
              </a:ext>
            </a:extLst>
          </p:cNvPr>
          <p:cNvSpPr/>
          <p:nvPr/>
        </p:nvSpPr>
        <p:spPr bwMode="white">
          <a:xfrm>
            <a:off x="1522792" y="3960221"/>
            <a:ext cx="334512" cy="3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178DF4-358B-409C-C8E8-E2A739CB2367}"/>
              </a:ext>
            </a:extLst>
          </p:cNvPr>
          <p:cNvSpPr/>
          <p:nvPr/>
        </p:nvSpPr>
        <p:spPr bwMode="white">
          <a:xfrm>
            <a:off x="1559497" y="5353401"/>
            <a:ext cx="278760" cy="3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5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017EE-F74B-C444-BFC5-AF204F295F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2A3FD-F031-6358-82F5-F944BA93256A}"/>
              </a:ext>
            </a:extLst>
          </p:cNvPr>
          <p:cNvSpPr/>
          <p:nvPr/>
        </p:nvSpPr>
        <p:spPr bwMode="white">
          <a:xfrm>
            <a:off x="1596190" y="1649322"/>
            <a:ext cx="285714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A8F7F-F558-555C-7DDF-9F086D0DE9A3}"/>
              </a:ext>
            </a:extLst>
          </p:cNvPr>
          <p:cNvSpPr/>
          <p:nvPr/>
        </p:nvSpPr>
        <p:spPr bwMode="white">
          <a:xfrm>
            <a:off x="1624761" y="2622377"/>
            <a:ext cx="238095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3AC86F-3C7E-AE66-680B-DE1F49EB31CE}"/>
              </a:ext>
            </a:extLst>
          </p:cNvPr>
          <p:cNvSpPr/>
          <p:nvPr/>
        </p:nvSpPr>
        <p:spPr bwMode="white">
          <a:xfrm>
            <a:off x="1624761" y="3585893"/>
            <a:ext cx="238095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F07739-6909-FB78-E327-14763D5D8B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20197"/>
            <a:ext cx="10800000" cy="138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3FFD26-6DF3-55E0-3A63-4B2B9C0CCE0C}"/>
              </a:ext>
            </a:extLst>
          </p:cNvPr>
          <p:cNvSpPr/>
          <p:nvPr/>
        </p:nvSpPr>
        <p:spPr bwMode="white">
          <a:xfrm>
            <a:off x="1595273" y="4498458"/>
            <a:ext cx="285714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7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9A8D9-4142-8D06-5D22-D1B6C43535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5"/>
          <a:stretch/>
        </p:blipFill>
        <p:spPr>
          <a:xfrm>
            <a:off x="551384" y="1628800"/>
            <a:ext cx="10800000" cy="2312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9F4743-5094-9DE2-BA08-84FC021483E4}"/>
              </a:ext>
            </a:extLst>
          </p:cNvPr>
          <p:cNvSpPr/>
          <p:nvPr/>
        </p:nvSpPr>
        <p:spPr bwMode="white">
          <a:xfrm>
            <a:off x="2322812" y="2349069"/>
            <a:ext cx="1123809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729755-C7D7-F35A-5C31-373FCB71A93D}"/>
              </a:ext>
            </a:extLst>
          </p:cNvPr>
          <p:cNvSpPr/>
          <p:nvPr/>
        </p:nvSpPr>
        <p:spPr bwMode="white">
          <a:xfrm>
            <a:off x="8627574" y="2406269"/>
            <a:ext cx="1552380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87425A-C6A7-79CF-9BA5-4E0CF0B9F5AB}"/>
              </a:ext>
            </a:extLst>
          </p:cNvPr>
          <p:cNvSpPr/>
          <p:nvPr/>
        </p:nvSpPr>
        <p:spPr bwMode="white">
          <a:xfrm>
            <a:off x="2932336" y="2911539"/>
            <a:ext cx="1466666" cy="3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8C7477-A189-3C70-3C6C-6ADE0EC51B82}"/>
              </a:ext>
            </a:extLst>
          </p:cNvPr>
          <p:cNvSpPr/>
          <p:nvPr/>
        </p:nvSpPr>
        <p:spPr bwMode="white">
          <a:xfrm>
            <a:off x="7408526" y="3006873"/>
            <a:ext cx="1390477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5260FE-3BE4-BB25-C46B-0E749423F490}"/>
              </a:ext>
            </a:extLst>
          </p:cNvPr>
          <p:cNvSpPr/>
          <p:nvPr/>
        </p:nvSpPr>
        <p:spPr bwMode="white">
          <a:xfrm>
            <a:off x="8513288" y="3540744"/>
            <a:ext cx="184761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B2D4DE-6EF2-2A5C-99A7-CB04F2C32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322812" y="3374406"/>
            <a:ext cx="2693068" cy="630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142B074-26A4-3A20-3193-CBC8C884AF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524" y="1044262"/>
            <a:ext cx="2306540" cy="73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19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EAFE0-DC47-39FA-4BF0-BFE86AC544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F05EE-64C6-5ACA-A468-49A41B0DD449}"/>
              </a:ext>
            </a:extLst>
          </p:cNvPr>
          <p:cNvSpPr/>
          <p:nvPr/>
        </p:nvSpPr>
        <p:spPr bwMode="white">
          <a:xfrm>
            <a:off x="1577142" y="1573453"/>
            <a:ext cx="276190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1F6B2-020A-FE39-302B-5D4795066E57}"/>
              </a:ext>
            </a:extLst>
          </p:cNvPr>
          <p:cNvSpPr/>
          <p:nvPr/>
        </p:nvSpPr>
        <p:spPr bwMode="white">
          <a:xfrm>
            <a:off x="1605714" y="2423125"/>
            <a:ext cx="228571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2795FA-B5D0-38C9-C326-BABA0D9BC529}"/>
              </a:ext>
            </a:extLst>
          </p:cNvPr>
          <p:cNvSpPr/>
          <p:nvPr/>
        </p:nvSpPr>
        <p:spPr bwMode="white">
          <a:xfrm>
            <a:off x="1605714" y="3272798"/>
            <a:ext cx="228571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3820E6-1F33-AE7D-651D-0B8DE4D810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53479"/>
            <a:ext cx="10800000" cy="171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48D415-250D-6BEC-79A2-3283A8182F7A}"/>
              </a:ext>
            </a:extLst>
          </p:cNvPr>
          <p:cNvSpPr/>
          <p:nvPr/>
        </p:nvSpPr>
        <p:spPr bwMode="white">
          <a:xfrm>
            <a:off x="1523265" y="4148785"/>
            <a:ext cx="285714" cy="2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9F779C-2498-EB4E-025C-37173D6F8F4A}"/>
              </a:ext>
            </a:extLst>
          </p:cNvPr>
          <p:cNvSpPr/>
          <p:nvPr/>
        </p:nvSpPr>
        <p:spPr bwMode="white">
          <a:xfrm>
            <a:off x="1551836" y="4997016"/>
            <a:ext cx="228571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1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CFD42-15E3-4BA2-A9F9-D43E1B5D30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02D1A-A469-5F13-31E5-6FE2F24EADE2}"/>
              </a:ext>
            </a:extLst>
          </p:cNvPr>
          <p:cNvSpPr/>
          <p:nvPr/>
        </p:nvSpPr>
        <p:spPr bwMode="white">
          <a:xfrm>
            <a:off x="6586666" y="1753616"/>
            <a:ext cx="723809" cy="2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57A1F-9E54-D68C-F585-B8B773FBC982}"/>
              </a:ext>
            </a:extLst>
          </p:cNvPr>
          <p:cNvSpPr/>
          <p:nvPr/>
        </p:nvSpPr>
        <p:spPr bwMode="white">
          <a:xfrm>
            <a:off x="3234285" y="2363659"/>
            <a:ext cx="457142" cy="17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7D314A-43A5-DAEE-EC5C-94E54E1C01BE}"/>
              </a:ext>
            </a:extLst>
          </p:cNvPr>
          <p:cNvSpPr/>
          <p:nvPr/>
        </p:nvSpPr>
        <p:spPr bwMode="white">
          <a:xfrm>
            <a:off x="8986666" y="2230212"/>
            <a:ext cx="590477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92E52D-B5CC-8A52-7236-E79B2CDF3222}"/>
              </a:ext>
            </a:extLst>
          </p:cNvPr>
          <p:cNvSpPr/>
          <p:nvPr/>
        </p:nvSpPr>
        <p:spPr bwMode="white">
          <a:xfrm>
            <a:off x="5577142" y="2783063"/>
            <a:ext cx="609523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ED2B80-B33A-6E01-04A1-73C6E1FFFA62}"/>
              </a:ext>
            </a:extLst>
          </p:cNvPr>
          <p:cNvSpPr/>
          <p:nvPr/>
        </p:nvSpPr>
        <p:spPr bwMode="white">
          <a:xfrm>
            <a:off x="6720000" y="3354978"/>
            <a:ext cx="780952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40AD9E-DD68-7286-5605-EB837F76E57F}"/>
              </a:ext>
            </a:extLst>
          </p:cNvPr>
          <p:cNvSpPr/>
          <p:nvPr/>
        </p:nvSpPr>
        <p:spPr bwMode="white">
          <a:xfrm>
            <a:off x="2443809" y="3917361"/>
            <a:ext cx="657142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CC3EC-7031-19EB-AAB7-BD5B7CF3D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951517-3FD4-4475-F77A-30B4FE316575}"/>
              </a:ext>
            </a:extLst>
          </p:cNvPr>
          <p:cNvSpPr/>
          <p:nvPr/>
        </p:nvSpPr>
        <p:spPr bwMode="white">
          <a:xfrm>
            <a:off x="2348571" y="1620638"/>
            <a:ext cx="257142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E9008D-F466-1358-D412-C447B78E5235}"/>
              </a:ext>
            </a:extLst>
          </p:cNvPr>
          <p:cNvSpPr/>
          <p:nvPr/>
        </p:nvSpPr>
        <p:spPr bwMode="white">
          <a:xfrm>
            <a:off x="2358095" y="2889297"/>
            <a:ext cx="228571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03B43C-3F09-B8FE-94C5-450F82C631E3}"/>
              </a:ext>
            </a:extLst>
          </p:cNvPr>
          <p:cNvSpPr/>
          <p:nvPr/>
        </p:nvSpPr>
        <p:spPr bwMode="white">
          <a:xfrm>
            <a:off x="2986666" y="4167496"/>
            <a:ext cx="285714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FE1026-B420-7443-9879-EA08F4AC68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526529"/>
            <a:ext cx="10800000" cy="210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B3DCBA-7054-1363-370C-DCED9A82B2B0}"/>
              </a:ext>
            </a:extLst>
          </p:cNvPr>
          <p:cNvSpPr/>
          <p:nvPr/>
        </p:nvSpPr>
        <p:spPr bwMode="white">
          <a:xfrm>
            <a:off x="4389932" y="5031447"/>
            <a:ext cx="209523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3A9853-8CB9-DD42-EF2C-A172B058A8DC}"/>
              </a:ext>
            </a:extLst>
          </p:cNvPr>
          <p:cNvSpPr/>
          <p:nvPr/>
        </p:nvSpPr>
        <p:spPr bwMode="white">
          <a:xfrm>
            <a:off x="7094694" y="5879329"/>
            <a:ext cx="247619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27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2023-08-17T04:55:39Z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