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mp" ContentType="image/pn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45" r:id="rId3"/>
    <p:sldId id="344" r:id="rId4"/>
    <p:sldId id="342" r:id="rId5"/>
    <p:sldId id="340" r:id="rId6"/>
    <p:sldId id="338" r:id="rId7"/>
    <p:sldId id="337" r:id="rId8"/>
    <p:sldId id="336" r:id="rId9"/>
    <p:sldId id="335" r:id="rId10"/>
    <p:sldId id="333" r:id="rId11"/>
    <p:sldId id="332" r:id="rId12"/>
    <p:sldId id="331" r:id="rId13"/>
    <p:sldId id="330" r:id="rId14"/>
    <p:sldId id="328" r:id="rId15"/>
    <p:sldId id="327" r:id="rId16"/>
    <p:sldId id="326" r:id="rId17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271" autoAdjust="0"/>
    <p:restoredTop sz="94660"/>
  </p:normalViewPr>
  <p:slideViewPr>
    <p:cSldViewPr showGuides="1">
      <p:cViewPr varScale="1">
        <p:scale>
          <a:sx n="99" d="100"/>
          <a:sy n="99" d="100"/>
        </p:scale>
        <p:origin x="402" y="4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mp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tmp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889035D9-9208-4376-7082-8044A3D4B89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1790" y="2957509"/>
            <a:ext cx="6048419" cy="942982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4ADDF62-3C0A-0C62-D9B8-C580B66339B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885"/>
          <a:stretch/>
        </p:blipFill>
        <p:spPr>
          <a:xfrm>
            <a:off x="695400" y="1076874"/>
            <a:ext cx="10373670" cy="44403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19E9A4B-1621-CA87-3E49-F080510D2CD7}"/>
              </a:ext>
            </a:extLst>
          </p:cNvPr>
          <p:cNvSpPr/>
          <p:nvPr/>
        </p:nvSpPr>
        <p:spPr bwMode="white">
          <a:xfrm>
            <a:off x="983432" y="1196752"/>
            <a:ext cx="349021" cy="3231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30BDC08-2835-E756-C139-94D075777D71}"/>
              </a:ext>
            </a:extLst>
          </p:cNvPr>
          <p:cNvSpPr/>
          <p:nvPr/>
        </p:nvSpPr>
        <p:spPr bwMode="white">
          <a:xfrm>
            <a:off x="992956" y="2276872"/>
            <a:ext cx="349021" cy="4098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57F6C60-AB63-BD98-33DC-3D6ED7C0A4F0}"/>
              </a:ext>
            </a:extLst>
          </p:cNvPr>
          <p:cNvSpPr/>
          <p:nvPr/>
        </p:nvSpPr>
        <p:spPr bwMode="white">
          <a:xfrm>
            <a:off x="983432" y="3356992"/>
            <a:ext cx="349021" cy="427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B470302-D880-652F-32F9-EAD24342B426}"/>
              </a:ext>
            </a:extLst>
          </p:cNvPr>
          <p:cNvSpPr/>
          <p:nvPr/>
        </p:nvSpPr>
        <p:spPr bwMode="white">
          <a:xfrm>
            <a:off x="992956" y="4454930"/>
            <a:ext cx="349021" cy="4098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24520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E9B4D2D-720B-6569-29A6-CCB5D057ECC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218"/>
          <a:stretch/>
        </p:blipFill>
        <p:spPr>
          <a:xfrm>
            <a:off x="623392" y="980728"/>
            <a:ext cx="10598292" cy="38251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95B3058-87D5-0FDC-6E35-21182A7608B3}"/>
              </a:ext>
            </a:extLst>
          </p:cNvPr>
          <p:cNvSpPr/>
          <p:nvPr/>
        </p:nvSpPr>
        <p:spPr bwMode="white">
          <a:xfrm>
            <a:off x="1415480" y="1628800"/>
            <a:ext cx="403719" cy="550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C8BA080-C648-833A-1727-AF641C34AF2E}"/>
              </a:ext>
            </a:extLst>
          </p:cNvPr>
          <p:cNvSpPr/>
          <p:nvPr/>
        </p:nvSpPr>
        <p:spPr bwMode="white">
          <a:xfrm>
            <a:off x="1444052" y="3093335"/>
            <a:ext cx="317207" cy="5269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48731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9057513-D7D6-9045-D7BA-3DDAFF89DFE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6887"/>
          <a:stretch/>
        </p:blipFill>
        <p:spPr>
          <a:xfrm>
            <a:off x="719999" y="972000"/>
            <a:ext cx="8901757" cy="48332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720B6B2-C2E1-A458-57CB-854EE0EE6E2E}"/>
              </a:ext>
            </a:extLst>
          </p:cNvPr>
          <p:cNvSpPr/>
          <p:nvPr/>
        </p:nvSpPr>
        <p:spPr bwMode="white">
          <a:xfrm>
            <a:off x="911424" y="1036523"/>
            <a:ext cx="443679" cy="5615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2EA9529-656D-BD07-788C-F9BD97488AA8}"/>
              </a:ext>
            </a:extLst>
          </p:cNvPr>
          <p:cNvSpPr/>
          <p:nvPr/>
        </p:nvSpPr>
        <p:spPr bwMode="white">
          <a:xfrm>
            <a:off x="907722" y="2564904"/>
            <a:ext cx="564683" cy="5870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2F1247A-398E-3D2C-8B90-A99E3AC75487}"/>
              </a:ext>
            </a:extLst>
          </p:cNvPr>
          <p:cNvSpPr/>
          <p:nvPr/>
        </p:nvSpPr>
        <p:spPr bwMode="white">
          <a:xfrm>
            <a:off x="907722" y="4163841"/>
            <a:ext cx="564683" cy="5615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38071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DAE1B70-B2FB-4057-B626-8B176059933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83299"/>
            <a:ext cx="10800000" cy="24090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2343C8A-589C-68A1-B57C-491F2D9E4B94}"/>
              </a:ext>
            </a:extLst>
          </p:cNvPr>
          <p:cNvSpPr/>
          <p:nvPr/>
        </p:nvSpPr>
        <p:spPr bwMode="white">
          <a:xfrm>
            <a:off x="6377142" y="1523806"/>
            <a:ext cx="238095" cy="219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8C56575-B403-76A3-D2BC-CD3260E10F2C}"/>
              </a:ext>
            </a:extLst>
          </p:cNvPr>
          <p:cNvSpPr/>
          <p:nvPr/>
        </p:nvSpPr>
        <p:spPr bwMode="white">
          <a:xfrm>
            <a:off x="2481904" y="2498907"/>
            <a:ext cx="209523" cy="210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7F84AAD-BE4A-89DD-D145-BE6B52110C4F}"/>
              </a:ext>
            </a:extLst>
          </p:cNvPr>
          <p:cNvSpPr/>
          <p:nvPr/>
        </p:nvSpPr>
        <p:spPr bwMode="white">
          <a:xfrm>
            <a:off x="5729523" y="2976898"/>
            <a:ext cx="238095" cy="219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1CF7BC91-73F9-F627-02B7-353BAE46EAF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3140968"/>
            <a:ext cx="10800000" cy="33237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1643E3E-A82B-5348-7B36-88AD7A0AFBE7}"/>
              </a:ext>
            </a:extLst>
          </p:cNvPr>
          <p:cNvSpPr/>
          <p:nvPr/>
        </p:nvSpPr>
        <p:spPr bwMode="white">
          <a:xfrm>
            <a:off x="2479828" y="3446596"/>
            <a:ext cx="257142" cy="219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4E63071-D6A9-DB9A-34A1-00C32179116E}"/>
              </a:ext>
            </a:extLst>
          </p:cNvPr>
          <p:cNvSpPr/>
          <p:nvPr/>
        </p:nvSpPr>
        <p:spPr bwMode="white">
          <a:xfrm>
            <a:off x="2498876" y="4344378"/>
            <a:ext cx="219047" cy="219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381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F5BC4BB-C381-8F6B-F469-3C048B0D3CC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153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5848787D-0295-1790-070C-0E5775158C3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80" y="1916832"/>
            <a:ext cx="10009112" cy="792088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749EE7FD-A514-01EE-1B4D-16AC02ADC07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80" y="3119496"/>
            <a:ext cx="10009112" cy="792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66319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62A1DAC-2FE1-2309-1C20-D7184C2B274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340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6D94EF07-8D35-10C7-6BF1-04A7A1D7188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1412776"/>
            <a:ext cx="9937104" cy="792088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C517F4C1-418F-1F24-1056-D8AE25366E7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2613357"/>
            <a:ext cx="9937104" cy="792088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EF314D19-B578-2BC4-B59C-22D56F2B93C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3838680"/>
            <a:ext cx="9937104" cy="792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84976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1015AA1-DE74-92D3-1C71-73B7E60E3FA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764704"/>
            <a:ext cx="9865096" cy="35432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DAC88B0B-089D-1D39-EEB1-FF80FEBF909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4365104"/>
            <a:ext cx="10800000" cy="22988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AFD3EDE-0D3A-8302-DB38-4E787C0C027E}"/>
              </a:ext>
            </a:extLst>
          </p:cNvPr>
          <p:cNvSpPr/>
          <p:nvPr/>
        </p:nvSpPr>
        <p:spPr bwMode="white">
          <a:xfrm>
            <a:off x="1576225" y="4508184"/>
            <a:ext cx="238095" cy="219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FE88734-F298-7F50-C08E-28B32EB08074}"/>
              </a:ext>
            </a:extLst>
          </p:cNvPr>
          <p:cNvSpPr/>
          <p:nvPr/>
        </p:nvSpPr>
        <p:spPr bwMode="white">
          <a:xfrm>
            <a:off x="1604797" y="4966042"/>
            <a:ext cx="190476" cy="2098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C577039-1493-0401-B5D5-EFB9C084143B}"/>
              </a:ext>
            </a:extLst>
          </p:cNvPr>
          <p:cNvSpPr/>
          <p:nvPr/>
        </p:nvSpPr>
        <p:spPr bwMode="white">
          <a:xfrm>
            <a:off x="1604797" y="5414361"/>
            <a:ext cx="190476" cy="2098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170619F-FD78-0655-A94B-393843833453}"/>
              </a:ext>
            </a:extLst>
          </p:cNvPr>
          <p:cNvSpPr/>
          <p:nvPr/>
        </p:nvSpPr>
        <p:spPr bwMode="white">
          <a:xfrm>
            <a:off x="1576225" y="5862680"/>
            <a:ext cx="238095" cy="219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621B9ED-478D-3C22-9D75-707C47DB1483}"/>
              </a:ext>
            </a:extLst>
          </p:cNvPr>
          <p:cNvSpPr/>
          <p:nvPr/>
        </p:nvSpPr>
        <p:spPr bwMode="white">
          <a:xfrm>
            <a:off x="1604797" y="6320538"/>
            <a:ext cx="190476" cy="2098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45922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402CFBB-E78F-CC12-8926-0EDEA3C2790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483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07B2168-11A4-F8A7-707B-1383C313A580}"/>
              </a:ext>
            </a:extLst>
          </p:cNvPr>
          <p:cNvSpPr/>
          <p:nvPr/>
        </p:nvSpPr>
        <p:spPr bwMode="white">
          <a:xfrm>
            <a:off x="1472380" y="2478972"/>
            <a:ext cx="219047" cy="2193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787F00A-6A99-7CC3-06B8-21CBA65CAC59}"/>
              </a:ext>
            </a:extLst>
          </p:cNvPr>
          <p:cNvSpPr/>
          <p:nvPr/>
        </p:nvSpPr>
        <p:spPr bwMode="white">
          <a:xfrm>
            <a:off x="1453333" y="2946324"/>
            <a:ext cx="257142" cy="2193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C1E6860-7ACC-1CB8-6C66-9DE7A2BB87C2}"/>
              </a:ext>
            </a:extLst>
          </p:cNvPr>
          <p:cNvSpPr/>
          <p:nvPr/>
        </p:nvSpPr>
        <p:spPr bwMode="white">
          <a:xfrm>
            <a:off x="1443809" y="3413676"/>
            <a:ext cx="266666" cy="2193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A219D05-85D0-4803-0C9B-8F3B9ACCFD47}"/>
              </a:ext>
            </a:extLst>
          </p:cNvPr>
          <p:cNvSpPr/>
          <p:nvPr/>
        </p:nvSpPr>
        <p:spPr bwMode="white">
          <a:xfrm>
            <a:off x="1462857" y="3881028"/>
            <a:ext cx="228571" cy="2289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643EEC4-8BD5-73BD-F04C-10CC3695E8D4}"/>
              </a:ext>
            </a:extLst>
          </p:cNvPr>
          <p:cNvSpPr/>
          <p:nvPr/>
        </p:nvSpPr>
        <p:spPr bwMode="white">
          <a:xfrm>
            <a:off x="1462857" y="4348381"/>
            <a:ext cx="228571" cy="2289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5991EECD-B8A6-1630-D45C-8F0952213C80}"/>
              </a:ext>
            </a:extLst>
          </p:cNvPr>
          <p:cNvSpPr/>
          <p:nvPr/>
        </p:nvSpPr>
        <p:spPr bwMode="white">
          <a:xfrm>
            <a:off x="10200456" y="972000"/>
            <a:ext cx="1319544" cy="14488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21258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0756D58-7C78-A434-57C8-BED44FE14CC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844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C03E0E3-4776-0FE4-7630-E655DD7051A4}"/>
              </a:ext>
            </a:extLst>
          </p:cNvPr>
          <p:cNvSpPr/>
          <p:nvPr/>
        </p:nvSpPr>
        <p:spPr bwMode="white">
          <a:xfrm>
            <a:off x="1453333" y="1553970"/>
            <a:ext cx="257142" cy="209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8685A1D-541A-5BF5-9873-6575B2E5DC9C}"/>
              </a:ext>
            </a:extLst>
          </p:cNvPr>
          <p:cNvSpPr/>
          <p:nvPr/>
        </p:nvSpPr>
        <p:spPr bwMode="white">
          <a:xfrm>
            <a:off x="6529523" y="1553970"/>
            <a:ext cx="219047" cy="209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D6DC4144-4952-480D-4C1F-5B463D6E08F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3140968"/>
            <a:ext cx="10800000" cy="31236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A420D77-EF01-9868-814D-BCCBAB1B74F4}"/>
              </a:ext>
            </a:extLst>
          </p:cNvPr>
          <p:cNvSpPr/>
          <p:nvPr/>
        </p:nvSpPr>
        <p:spPr bwMode="white">
          <a:xfrm>
            <a:off x="1523265" y="3303358"/>
            <a:ext cx="209523" cy="210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C29694F-1973-3DC8-4C19-B5B356E73600}"/>
              </a:ext>
            </a:extLst>
          </p:cNvPr>
          <p:cNvSpPr/>
          <p:nvPr/>
        </p:nvSpPr>
        <p:spPr bwMode="white">
          <a:xfrm>
            <a:off x="6580408" y="3303358"/>
            <a:ext cx="219047" cy="210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7BEA788-286B-91E4-EC7B-2504FC2E112D}"/>
              </a:ext>
            </a:extLst>
          </p:cNvPr>
          <p:cNvSpPr/>
          <p:nvPr/>
        </p:nvSpPr>
        <p:spPr bwMode="white">
          <a:xfrm>
            <a:off x="1494694" y="4869949"/>
            <a:ext cx="266666" cy="210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83541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7492C25-03E4-CDDE-3F82-B38B0FF00A9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886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9692012-1AA5-D786-9979-AED3FC48D278}"/>
              </a:ext>
            </a:extLst>
          </p:cNvPr>
          <p:cNvSpPr/>
          <p:nvPr/>
        </p:nvSpPr>
        <p:spPr bwMode="white">
          <a:xfrm>
            <a:off x="1443809" y="1602605"/>
            <a:ext cx="266666" cy="2102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7326BE9-2FC3-BCC2-8C6F-A91F7DE1A33E}"/>
              </a:ext>
            </a:extLst>
          </p:cNvPr>
          <p:cNvSpPr/>
          <p:nvPr/>
        </p:nvSpPr>
        <p:spPr bwMode="white">
          <a:xfrm>
            <a:off x="1472380" y="2538959"/>
            <a:ext cx="209523" cy="2197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72794ADA-BD44-D46D-360A-2EFCDBA4290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3360657"/>
            <a:ext cx="10800000" cy="27847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926E690-9CFA-ED51-A33B-1990E2DE6E2D}"/>
              </a:ext>
            </a:extLst>
          </p:cNvPr>
          <p:cNvSpPr/>
          <p:nvPr/>
        </p:nvSpPr>
        <p:spPr bwMode="white">
          <a:xfrm>
            <a:off x="1422686" y="3475097"/>
            <a:ext cx="266666" cy="2098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09DD2F8-A0FC-8A97-D0A2-793E40E137A3}"/>
              </a:ext>
            </a:extLst>
          </p:cNvPr>
          <p:cNvSpPr/>
          <p:nvPr/>
        </p:nvSpPr>
        <p:spPr bwMode="white">
          <a:xfrm>
            <a:off x="1422686" y="4419234"/>
            <a:ext cx="266666" cy="2098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CFB352B-F7BD-D2E7-C00B-F6286C871197}"/>
              </a:ext>
            </a:extLst>
          </p:cNvPr>
          <p:cNvSpPr/>
          <p:nvPr/>
        </p:nvSpPr>
        <p:spPr bwMode="white">
          <a:xfrm>
            <a:off x="1451257" y="5353834"/>
            <a:ext cx="209523" cy="2098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72483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20BD1E6-C5F1-865C-DEA0-35861DB4D4F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444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A84C522-3E5D-91FC-8C21-5DEDCE4F4E06}"/>
              </a:ext>
            </a:extLst>
          </p:cNvPr>
          <p:cNvSpPr/>
          <p:nvPr/>
        </p:nvSpPr>
        <p:spPr bwMode="white">
          <a:xfrm>
            <a:off x="5310476" y="1810412"/>
            <a:ext cx="333333" cy="2762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BD52893-28AF-4387-14F5-0886674BED91}"/>
              </a:ext>
            </a:extLst>
          </p:cNvPr>
          <p:cNvSpPr/>
          <p:nvPr/>
        </p:nvSpPr>
        <p:spPr bwMode="white">
          <a:xfrm>
            <a:off x="8310476" y="2486858"/>
            <a:ext cx="342857" cy="2762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36525B8-885E-38BF-1DA8-F3BE381406ED}"/>
              </a:ext>
            </a:extLst>
          </p:cNvPr>
          <p:cNvSpPr/>
          <p:nvPr/>
        </p:nvSpPr>
        <p:spPr bwMode="white">
          <a:xfrm>
            <a:off x="8310476" y="3172831"/>
            <a:ext cx="342857" cy="2762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6392399-690A-2B7C-15C7-F019DD0CBB26}"/>
              </a:ext>
            </a:extLst>
          </p:cNvPr>
          <p:cNvSpPr/>
          <p:nvPr/>
        </p:nvSpPr>
        <p:spPr bwMode="white">
          <a:xfrm>
            <a:off x="5310476" y="3849277"/>
            <a:ext cx="342857" cy="2858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E77E08D-56C1-5A55-ED6A-7E6080C13CEA}"/>
              </a:ext>
            </a:extLst>
          </p:cNvPr>
          <p:cNvSpPr/>
          <p:nvPr/>
        </p:nvSpPr>
        <p:spPr bwMode="white">
          <a:xfrm>
            <a:off x="8310476" y="4535251"/>
            <a:ext cx="342857" cy="2762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67277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529594F-CF5B-EB23-257C-578BCC25088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329"/>
          <a:stretch/>
        </p:blipFill>
        <p:spPr>
          <a:xfrm>
            <a:off x="696000" y="1700808"/>
            <a:ext cx="10905654" cy="33843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02B4914-BDDF-1FDE-7B07-49B56888DB46}"/>
              </a:ext>
            </a:extLst>
          </p:cNvPr>
          <p:cNvSpPr/>
          <p:nvPr/>
        </p:nvSpPr>
        <p:spPr bwMode="white">
          <a:xfrm>
            <a:off x="1415480" y="2348880"/>
            <a:ext cx="408671" cy="4157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D2C90BA-F5C4-9BBF-FE1E-C59C44681BBC}"/>
              </a:ext>
            </a:extLst>
          </p:cNvPr>
          <p:cNvSpPr/>
          <p:nvPr/>
        </p:nvSpPr>
        <p:spPr bwMode="white">
          <a:xfrm>
            <a:off x="1453539" y="2999519"/>
            <a:ext cx="408671" cy="3983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4C13D46-420A-6777-B788-F5F7AEDCB350}"/>
              </a:ext>
            </a:extLst>
          </p:cNvPr>
          <p:cNvSpPr/>
          <p:nvPr/>
        </p:nvSpPr>
        <p:spPr bwMode="white">
          <a:xfrm>
            <a:off x="1465855" y="3565391"/>
            <a:ext cx="391643" cy="3983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4BCE3D6-AC1D-3238-A691-C90F1D9BAA8B}"/>
              </a:ext>
            </a:extLst>
          </p:cNvPr>
          <p:cNvSpPr/>
          <p:nvPr/>
        </p:nvSpPr>
        <p:spPr bwMode="white">
          <a:xfrm>
            <a:off x="1434389" y="4093413"/>
            <a:ext cx="459754" cy="3983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5643BA2-60D1-4CB2-887B-7B995FF9D412}"/>
              </a:ext>
            </a:extLst>
          </p:cNvPr>
          <p:cNvSpPr/>
          <p:nvPr/>
        </p:nvSpPr>
        <p:spPr bwMode="white">
          <a:xfrm>
            <a:off x="1453539" y="4621435"/>
            <a:ext cx="408671" cy="3983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A9F468E9-D4EB-0D39-7017-5F9DA26D9A8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0891"/>
          <a:stretch/>
        </p:blipFill>
        <p:spPr>
          <a:xfrm>
            <a:off x="4367808" y="680015"/>
            <a:ext cx="3143752" cy="10207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0720265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6248387-B314-7F53-4966-1322483CA39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503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5E47A3C-91E4-A505-8416-0A854C5CB38D}"/>
              </a:ext>
            </a:extLst>
          </p:cNvPr>
          <p:cNvSpPr/>
          <p:nvPr/>
        </p:nvSpPr>
        <p:spPr bwMode="white">
          <a:xfrm>
            <a:off x="2053333" y="1848848"/>
            <a:ext cx="171428" cy="1715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C8B97C4-763F-AC69-0023-59C9D77EB845}"/>
              </a:ext>
            </a:extLst>
          </p:cNvPr>
          <p:cNvSpPr/>
          <p:nvPr/>
        </p:nvSpPr>
        <p:spPr bwMode="white">
          <a:xfrm>
            <a:off x="3167619" y="1848848"/>
            <a:ext cx="209523" cy="1715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6E10D4D-23C6-8155-735A-DC4381C252B3}"/>
              </a:ext>
            </a:extLst>
          </p:cNvPr>
          <p:cNvSpPr/>
          <p:nvPr/>
        </p:nvSpPr>
        <p:spPr bwMode="white">
          <a:xfrm>
            <a:off x="7300952" y="1848848"/>
            <a:ext cx="200000" cy="1715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0EB70D5-0529-1660-3ED3-7B0414E69EAA}"/>
              </a:ext>
            </a:extLst>
          </p:cNvPr>
          <p:cNvSpPr/>
          <p:nvPr/>
        </p:nvSpPr>
        <p:spPr bwMode="white">
          <a:xfrm>
            <a:off x="8462857" y="1848848"/>
            <a:ext cx="228571" cy="1715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25D96F1-8AA9-7FAD-5292-DEA493F1815D}"/>
              </a:ext>
            </a:extLst>
          </p:cNvPr>
          <p:cNvSpPr/>
          <p:nvPr/>
        </p:nvSpPr>
        <p:spPr bwMode="white">
          <a:xfrm>
            <a:off x="9681904" y="1791662"/>
            <a:ext cx="171429" cy="2287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2CC371D-BB24-7524-1887-F5FE18A96DFA}"/>
              </a:ext>
            </a:extLst>
          </p:cNvPr>
          <p:cNvSpPr/>
          <p:nvPr/>
        </p:nvSpPr>
        <p:spPr bwMode="white">
          <a:xfrm>
            <a:off x="2120000" y="2897254"/>
            <a:ext cx="171428" cy="1715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F331C54A-28BD-D0F3-1A8B-02EE03E79B89}"/>
              </a:ext>
            </a:extLst>
          </p:cNvPr>
          <p:cNvSpPr/>
          <p:nvPr/>
        </p:nvSpPr>
        <p:spPr bwMode="white">
          <a:xfrm>
            <a:off x="3224761" y="2897254"/>
            <a:ext cx="209523" cy="1715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8B0F4693-C88A-1E9D-0FBA-886D5C476CFA}"/>
              </a:ext>
            </a:extLst>
          </p:cNvPr>
          <p:cNvSpPr/>
          <p:nvPr/>
        </p:nvSpPr>
        <p:spPr bwMode="white">
          <a:xfrm>
            <a:off x="4386666" y="2897254"/>
            <a:ext cx="209523" cy="1715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86016EC8-C239-54E1-CD14-DB682B219322}"/>
              </a:ext>
            </a:extLst>
          </p:cNvPr>
          <p:cNvSpPr/>
          <p:nvPr/>
        </p:nvSpPr>
        <p:spPr bwMode="white">
          <a:xfrm>
            <a:off x="7300952" y="2744760"/>
            <a:ext cx="142856" cy="3240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7761CD34-66D8-7B52-5A1E-69968DC9BAC5}"/>
              </a:ext>
            </a:extLst>
          </p:cNvPr>
          <p:cNvSpPr/>
          <p:nvPr/>
        </p:nvSpPr>
        <p:spPr bwMode="white">
          <a:xfrm>
            <a:off x="9567619" y="2744759"/>
            <a:ext cx="219047" cy="3240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1DE15D39-B870-DE4A-013F-C4D30D187818}"/>
              </a:ext>
            </a:extLst>
          </p:cNvPr>
          <p:cNvSpPr/>
          <p:nvPr/>
        </p:nvSpPr>
        <p:spPr bwMode="white">
          <a:xfrm>
            <a:off x="2053333" y="3945660"/>
            <a:ext cx="171428" cy="1715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A78995E7-98C7-304F-7485-DB69C82431FA}"/>
              </a:ext>
            </a:extLst>
          </p:cNvPr>
          <p:cNvSpPr/>
          <p:nvPr/>
        </p:nvSpPr>
        <p:spPr bwMode="white">
          <a:xfrm>
            <a:off x="3167619" y="3945660"/>
            <a:ext cx="209523" cy="1715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A753F076-37FC-8AC0-84F0-009586633405}"/>
              </a:ext>
            </a:extLst>
          </p:cNvPr>
          <p:cNvSpPr/>
          <p:nvPr/>
        </p:nvSpPr>
        <p:spPr bwMode="white">
          <a:xfrm>
            <a:off x="4453333" y="3945660"/>
            <a:ext cx="228571" cy="1715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3034BA96-C4E4-FD36-B7E8-3EF86131E3C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6330" y="1492760"/>
            <a:ext cx="1081558" cy="712175"/>
          </a:xfrm>
          <a:prstGeom prst="rect">
            <a:avLst/>
          </a:prstGeom>
        </p:spPr>
      </p:pic>
      <p:pic>
        <p:nvPicPr>
          <p:cNvPr id="19" name="图片 18">
            <a:extLst>
              <a:ext uri="{FF2B5EF4-FFF2-40B4-BE49-F238E27FC236}">
                <a16:creationId xmlns:a16="http://schemas.microsoft.com/office/drawing/2014/main" id="{A121A7C0-9213-BCFD-2FC8-F19235B182F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006"/>
          <a:stretch/>
        </p:blipFill>
        <p:spPr>
          <a:xfrm>
            <a:off x="7968207" y="2550697"/>
            <a:ext cx="1070223" cy="6622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31382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B74F779-EB5D-CEE2-3AFA-A9567B54CEB3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218"/>
          <a:stretch/>
        </p:blipFill>
        <p:spPr>
          <a:xfrm>
            <a:off x="623392" y="1214998"/>
            <a:ext cx="10854952" cy="40411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FA65571-4BFB-1A9E-6C7E-9814EC4BF162}"/>
              </a:ext>
            </a:extLst>
          </p:cNvPr>
          <p:cNvSpPr/>
          <p:nvPr/>
        </p:nvSpPr>
        <p:spPr bwMode="white">
          <a:xfrm>
            <a:off x="1559496" y="1916832"/>
            <a:ext cx="303140" cy="531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E2B6010-9E04-1B7C-F8F9-2C3E6EC4AF5D}"/>
              </a:ext>
            </a:extLst>
          </p:cNvPr>
          <p:cNvSpPr/>
          <p:nvPr/>
        </p:nvSpPr>
        <p:spPr bwMode="white">
          <a:xfrm>
            <a:off x="1555679" y="2919598"/>
            <a:ext cx="303140" cy="531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EC68EA5-0687-A125-FD61-D723EE45FD5E}"/>
              </a:ext>
            </a:extLst>
          </p:cNvPr>
          <p:cNvSpPr/>
          <p:nvPr/>
        </p:nvSpPr>
        <p:spPr bwMode="white">
          <a:xfrm>
            <a:off x="1518276" y="4133081"/>
            <a:ext cx="316320" cy="5541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46284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9071465-EA17-A234-1B61-21498739B88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219"/>
          <a:stretch/>
        </p:blipFill>
        <p:spPr>
          <a:xfrm>
            <a:off x="695400" y="972000"/>
            <a:ext cx="10932667" cy="12328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77767C9-4918-A5C7-406B-5F161FE9B26A}"/>
              </a:ext>
            </a:extLst>
          </p:cNvPr>
          <p:cNvSpPr/>
          <p:nvPr/>
        </p:nvSpPr>
        <p:spPr bwMode="white">
          <a:xfrm>
            <a:off x="1127448" y="1140448"/>
            <a:ext cx="297426" cy="4473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75F7DAC2-6DC6-F3E4-D04D-F44CD05D9A6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971"/>
          <a:stretch/>
        </p:blipFill>
        <p:spPr>
          <a:xfrm>
            <a:off x="695400" y="2145796"/>
            <a:ext cx="10494412" cy="25202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9CCAFCC-6C61-C9A1-BADF-3AB1CF5CAD85}"/>
              </a:ext>
            </a:extLst>
          </p:cNvPr>
          <p:cNvSpPr/>
          <p:nvPr/>
        </p:nvSpPr>
        <p:spPr bwMode="white">
          <a:xfrm>
            <a:off x="1002188" y="2367531"/>
            <a:ext cx="346997" cy="4263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615976A-4730-0312-AC02-E01EEC8673E3}"/>
              </a:ext>
            </a:extLst>
          </p:cNvPr>
          <p:cNvSpPr/>
          <p:nvPr/>
        </p:nvSpPr>
        <p:spPr bwMode="white">
          <a:xfrm>
            <a:off x="1002188" y="3501008"/>
            <a:ext cx="346997" cy="4457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13703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18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dorm lll</cp:lastModifiedBy>
  <cp:revision>66</cp:revision>
  <dcterms:created xsi:type="dcterms:W3CDTF">2015-09-16T06:44:00Z</dcterms:created>
  <dcterms:modified xsi:type="dcterms:W3CDTF">2023-08-17T04:17:28Z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