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2CAB5C-B221-7FEC-E1B2-DA18C4838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3" y="2981321"/>
            <a:ext cx="7691494" cy="8953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9881D-05ED-362B-3062-5523757D8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A15C1-0E91-4FE6-19DE-4C0C02DD6D9E}"/>
              </a:ext>
            </a:extLst>
          </p:cNvPr>
          <p:cNvSpPr/>
          <p:nvPr/>
        </p:nvSpPr>
        <p:spPr bwMode="white">
          <a:xfrm>
            <a:off x="1234285" y="1134043"/>
            <a:ext cx="295238" cy="3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4241D-7CD9-C786-3E49-AE4BB8F52DCC}"/>
              </a:ext>
            </a:extLst>
          </p:cNvPr>
          <p:cNvSpPr/>
          <p:nvPr/>
        </p:nvSpPr>
        <p:spPr bwMode="white">
          <a:xfrm>
            <a:off x="1215238" y="3564697"/>
            <a:ext cx="323809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382A6-F2F7-0094-BD6B-62199AAE5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3B3BD-951B-CBD4-485C-2B792BCA5FAE}"/>
              </a:ext>
            </a:extLst>
          </p:cNvPr>
          <p:cNvSpPr/>
          <p:nvPr/>
        </p:nvSpPr>
        <p:spPr bwMode="white">
          <a:xfrm>
            <a:off x="1948571" y="3214188"/>
            <a:ext cx="314285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F3E9AC-9CA0-40D3-290E-9EFD99319F97}"/>
              </a:ext>
            </a:extLst>
          </p:cNvPr>
          <p:cNvSpPr/>
          <p:nvPr/>
        </p:nvSpPr>
        <p:spPr bwMode="white">
          <a:xfrm>
            <a:off x="1920000" y="3929780"/>
            <a:ext cx="361904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40F440-2A35-2588-8AE6-B41002FED41F}"/>
              </a:ext>
            </a:extLst>
          </p:cNvPr>
          <p:cNvSpPr/>
          <p:nvPr/>
        </p:nvSpPr>
        <p:spPr bwMode="white">
          <a:xfrm>
            <a:off x="1948571" y="4616748"/>
            <a:ext cx="314285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5601D9-EC1C-F3C1-B144-4B6986EFB9B8}"/>
              </a:ext>
            </a:extLst>
          </p:cNvPr>
          <p:cNvSpPr/>
          <p:nvPr/>
        </p:nvSpPr>
        <p:spPr bwMode="white">
          <a:xfrm>
            <a:off x="1948571" y="5313258"/>
            <a:ext cx="314285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7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AD5BE-9396-64C6-F083-2068A20A7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081120" cy="3084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6E88D-AB82-C7EA-FF94-D3A32A7AB550}"/>
              </a:ext>
            </a:extLst>
          </p:cNvPr>
          <p:cNvSpPr/>
          <p:nvPr/>
        </p:nvSpPr>
        <p:spPr bwMode="white">
          <a:xfrm>
            <a:off x="3071664" y="1772816"/>
            <a:ext cx="923809" cy="2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226C3C-7EA1-18A4-3C2C-86EF61A2C4D2}"/>
              </a:ext>
            </a:extLst>
          </p:cNvPr>
          <p:cNvSpPr/>
          <p:nvPr/>
        </p:nvSpPr>
        <p:spPr bwMode="white">
          <a:xfrm>
            <a:off x="9264352" y="2636912"/>
            <a:ext cx="695238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53CB788-99DE-6404-B5ED-A319912F72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0490435" cy="328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FEA227-8021-2E03-5330-5C611154A986}"/>
              </a:ext>
            </a:extLst>
          </p:cNvPr>
          <p:cNvSpPr/>
          <p:nvPr/>
        </p:nvSpPr>
        <p:spPr bwMode="white">
          <a:xfrm>
            <a:off x="2063552" y="5229200"/>
            <a:ext cx="523809" cy="41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31A3D1-97F0-E373-8627-E317E06E6EC8}"/>
              </a:ext>
            </a:extLst>
          </p:cNvPr>
          <p:cNvSpPr/>
          <p:nvPr/>
        </p:nvSpPr>
        <p:spPr bwMode="white">
          <a:xfrm>
            <a:off x="3503712" y="6268105"/>
            <a:ext cx="742857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5B42721-DF21-A039-BCCC-6C42366378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2"/>
          <a:stretch/>
        </p:blipFill>
        <p:spPr>
          <a:xfrm>
            <a:off x="5657850" y="4149080"/>
            <a:ext cx="1114265" cy="22525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8BA52DA-8F30-DF45-A844-FC5FE678F6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b="16170"/>
          <a:stretch/>
        </p:blipFill>
        <p:spPr>
          <a:xfrm>
            <a:off x="5735960" y="3426594"/>
            <a:ext cx="1036155" cy="79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8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81B3D-2096-CFB0-078C-A1F7ED906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080520" cy="338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55F3F-7DC8-78B0-77F5-45DFA4B195E8}"/>
              </a:ext>
            </a:extLst>
          </p:cNvPr>
          <p:cNvSpPr/>
          <p:nvPr/>
        </p:nvSpPr>
        <p:spPr bwMode="white">
          <a:xfrm>
            <a:off x="1804939" y="1502686"/>
            <a:ext cx="351176" cy="4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7CFDC-754F-C532-149E-C95E37820267}"/>
              </a:ext>
            </a:extLst>
          </p:cNvPr>
          <p:cNvSpPr/>
          <p:nvPr/>
        </p:nvSpPr>
        <p:spPr bwMode="white">
          <a:xfrm>
            <a:off x="1775520" y="2780928"/>
            <a:ext cx="386293" cy="47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F245A8-4861-1D3B-E698-0DE9CD035B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005064"/>
            <a:ext cx="10513168" cy="275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63555-2BB9-FC02-B764-1303F1D1B7E1}"/>
              </a:ext>
            </a:extLst>
          </p:cNvPr>
          <p:cNvSpPr/>
          <p:nvPr/>
        </p:nvSpPr>
        <p:spPr bwMode="white">
          <a:xfrm>
            <a:off x="1698705" y="4023821"/>
            <a:ext cx="444822" cy="45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EFE3DF-297C-5EB5-A31B-B64BBBB76FF3}"/>
              </a:ext>
            </a:extLst>
          </p:cNvPr>
          <p:cNvSpPr/>
          <p:nvPr/>
        </p:nvSpPr>
        <p:spPr bwMode="white">
          <a:xfrm>
            <a:off x="1738187" y="5408658"/>
            <a:ext cx="386293" cy="47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83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588FF-19CB-4CFC-1175-93C756D4B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4CE20-02F3-53D9-40C5-577F2FF60509}"/>
              </a:ext>
            </a:extLst>
          </p:cNvPr>
          <p:cNvSpPr/>
          <p:nvPr/>
        </p:nvSpPr>
        <p:spPr bwMode="white">
          <a:xfrm>
            <a:off x="3939047" y="2022748"/>
            <a:ext cx="1038095" cy="42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E453D-A041-B9F6-107B-1B0DDAEB2D92}"/>
              </a:ext>
            </a:extLst>
          </p:cNvPr>
          <p:cNvSpPr/>
          <p:nvPr/>
        </p:nvSpPr>
        <p:spPr bwMode="white">
          <a:xfrm>
            <a:off x="3234285" y="3092601"/>
            <a:ext cx="685714" cy="22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AAF13-B92B-1E51-08AD-C4263F758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0C9EA-4678-598F-49E0-59226F0A5EC7}"/>
              </a:ext>
            </a:extLst>
          </p:cNvPr>
          <p:cNvSpPr/>
          <p:nvPr/>
        </p:nvSpPr>
        <p:spPr bwMode="white">
          <a:xfrm>
            <a:off x="4281904" y="2677278"/>
            <a:ext cx="1238095" cy="4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FB3AC-6973-DC73-90CD-8C3A67CBA83E}"/>
              </a:ext>
            </a:extLst>
          </p:cNvPr>
          <p:cNvSpPr/>
          <p:nvPr/>
        </p:nvSpPr>
        <p:spPr bwMode="white">
          <a:xfrm>
            <a:off x="3710476" y="4144389"/>
            <a:ext cx="628571" cy="4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FCC7D4A-66B6-6B6C-56AF-B5F1B79CAC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4928" r="7143" b="-1"/>
          <a:stretch/>
        </p:blipFill>
        <p:spPr>
          <a:xfrm>
            <a:off x="3071664" y="1289214"/>
            <a:ext cx="223224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7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AA8B4-AF8B-3A97-CF02-661A6F53E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298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7DA98-13DB-1897-2ED9-C955FFE65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6123A-A2C3-E6FA-0BE4-969280AC7D8F}"/>
              </a:ext>
            </a:extLst>
          </p:cNvPr>
          <p:cNvSpPr/>
          <p:nvPr/>
        </p:nvSpPr>
        <p:spPr bwMode="white">
          <a:xfrm>
            <a:off x="1234285" y="4384812"/>
            <a:ext cx="361904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8C09F-5131-0032-6AEE-F37D0F2021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8486D-377D-2ADF-C2DE-2663A69645AE}"/>
              </a:ext>
            </a:extLst>
          </p:cNvPr>
          <p:cNvSpPr/>
          <p:nvPr/>
        </p:nvSpPr>
        <p:spPr bwMode="white">
          <a:xfrm>
            <a:off x="1215238" y="1172281"/>
            <a:ext cx="323809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777737-5D02-FA41-E650-751372D02C43}"/>
              </a:ext>
            </a:extLst>
          </p:cNvPr>
          <p:cNvSpPr/>
          <p:nvPr/>
        </p:nvSpPr>
        <p:spPr bwMode="white">
          <a:xfrm>
            <a:off x="1234285" y="2469343"/>
            <a:ext cx="295238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25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63</cp:revision>
  <dcterms:created xsi:type="dcterms:W3CDTF">2015-09-16T06:44:00Z</dcterms:created>
  <dcterms:modified xsi:type="dcterms:W3CDTF">2023-08-17T04:19:12Z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