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95653A-7555-5E13-0F51-8902E6622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9" y="2519356"/>
            <a:ext cx="12101601" cy="1819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F08F2-F70B-5E98-E90B-AD3CDBA57C2E}"/>
              </a:ext>
            </a:extLst>
          </p:cNvPr>
          <p:cNvSpPr/>
          <p:nvPr/>
        </p:nvSpPr>
        <p:spPr bwMode="white">
          <a:xfrm>
            <a:off x="10128448" y="3284984"/>
            <a:ext cx="13681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42479-9C1B-BC60-9F5E-383AAE621A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1"/>
          <a:stretch/>
        </p:blipFill>
        <p:spPr>
          <a:xfrm>
            <a:off x="696000" y="797551"/>
            <a:ext cx="10800000" cy="2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E6C5B-BC93-0784-A9D8-3367F2EB8A10}"/>
              </a:ext>
            </a:extLst>
          </p:cNvPr>
          <p:cNvSpPr/>
          <p:nvPr/>
        </p:nvSpPr>
        <p:spPr bwMode="white">
          <a:xfrm>
            <a:off x="4219809" y="1554465"/>
            <a:ext cx="285714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6C8A34-FFC5-BA5C-3A1F-9EF534375F7D}"/>
              </a:ext>
            </a:extLst>
          </p:cNvPr>
          <p:cNvSpPr/>
          <p:nvPr/>
        </p:nvSpPr>
        <p:spPr bwMode="white">
          <a:xfrm>
            <a:off x="3410285" y="2888086"/>
            <a:ext cx="323809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DA993C-EF91-F316-5BC0-934611CE52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12" y="3356992"/>
            <a:ext cx="9720480" cy="359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526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9B209-8DD8-425F-6C4E-EB51EE07D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507B67-A747-27F5-43C9-8216331BEEAC}"/>
              </a:ext>
            </a:extLst>
          </p:cNvPr>
          <p:cNvSpPr/>
          <p:nvPr/>
        </p:nvSpPr>
        <p:spPr bwMode="white">
          <a:xfrm>
            <a:off x="1827574" y="2933865"/>
            <a:ext cx="32380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F93B42-A120-BC25-4B70-B56DEE8856B0}"/>
              </a:ext>
            </a:extLst>
          </p:cNvPr>
          <p:cNvSpPr/>
          <p:nvPr/>
        </p:nvSpPr>
        <p:spPr bwMode="white">
          <a:xfrm>
            <a:off x="3875193" y="3038771"/>
            <a:ext cx="24761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1B6102-8398-F6F5-776B-6688CD13F119}"/>
              </a:ext>
            </a:extLst>
          </p:cNvPr>
          <p:cNvSpPr/>
          <p:nvPr/>
        </p:nvSpPr>
        <p:spPr bwMode="white">
          <a:xfrm>
            <a:off x="5094241" y="2861664"/>
            <a:ext cx="323808" cy="41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09B0C7-597F-1E57-2EBA-DD47882E6600}"/>
              </a:ext>
            </a:extLst>
          </p:cNvPr>
          <p:cNvSpPr/>
          <p:nvPr/>
        </p:nvSpPr>
        <p:spPr bwMode="white">
          <a:xfrm>
            <a:off x="1837098" y="3782648"/>
            <a:ext cx="323809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D9DEEE-5910-E163-5CCF-E93F88070CA6}"/>
              </a:ext>
            </a:extLst>
          </p:cNvPr>
          <p:cNvSpPr/>
          <p:nvPr/>
        </p:nvSpPr>
        <p:spPr bwMode="white">
          <a:xfrm>
            <a:off x="3865669" y="3887554"/>
            <a:ext cx="209523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5143F8-A909-D8E7-7F83-D2DB94619EB3}"/>
              </a:ext>
            </a:extLst>
          </p:cNvPr>
          <p:cNvSpPr/>
          <p:nvPr/>
        </p:nvSpPr>
        <p:spPr bwMode="white">
          <a:xfrm>
            <a:off x="5018050" y="3887554"/>
            <a:ext cx="25714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DE1435-F6A6-5DC1-92C8-8454860BC1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374345"/>
            <a:ext cx="10800000" cy="249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41454E-6354-F938-CEF3-FDEE33DF4024}"/>
              </a:ext>
            </a:extLst>
          </p:cNvPr>
          <p:cNvSpPr/>
          <p:nvPr/>
        </p:nvSpPr>
        <p:spPr bwMode="white">
          <a:xfrm>
            <a:off x="1867281" y="4565020"/>
            <a:ext cx="295238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8527E1-658C-E8B7-5BF0-2CBD0D9612E5}"/>
              </a:ext>
            </a:extLst>
          </p:cNvPr>
          <p:cNvSpPr/>
          <p:nvPr/>
        </p:nvSpPr>
        <p:spPr bwMode="white">
          <a:xfrm>
            <a:off x="3876805" y="4669891"/>
            <a:ext cx="247619" cy="2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26DD8C-73FA-29E4-4A5D-B84B3590F76E}"/>
              </a:ext>
            </a:extLst>
          </p:cNvPr>
          <p:cNvSpPr/>
          <p:nvPr/>
        </p:nvSpPr>
        <p:spPr bwMode="white">
          <a:xfrm>
            <a:off x="5095852" y="4669891"/>
            <a:ext cx="266666" cy="2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018FD2-BDFE-AB9C-C822-5CAE8067777B}"/>
              </a:ext>
            </a:extLst>
          </p:cNvPr>
          <p:cNvSpPr/>
          <p:nvPr/>
        </p:nvSpPr>
        <p:spPr bwMode="white">
          <a:xfrm>
            <a:off x="1867281" y="5403991"/>
            <a:ext cx="276190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8F6D69-C1DA-BF85-2CC7-2E053DCCAB26}"/>
              </a:ext>
            </a:extLst>
          </p:cNvPr>
          <p:cNvSpPr/>
          <p:nvPr/>
        </p:nvSpPr>
        <p:spPr bwMode="white">
          <a:xfrm>
            <a:off x="3886328" y="5403990"/>
            <a:ext cx="285713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648418-62A9-613F-F23A-1DF220C95D6A}"/>
              </a:ext>
            </a:extLst>
          </p:cNvPr>
          <p:cNvSpPr/>
          <p:nvPr/>
        </p:nvSpPr>
        <p:spPr bwMode="white">
          <a:xfrm>
            <a:off x="5581566" y="5403990"/>
            <a:ext cx="285713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402E7B-A4C3-CFA5-E916-03F75F0F69C0}"/>
              </a:ext>
            </a:extLst>
          </p:cNvPr>
          <p:cNvSpPr/>
          <p:nvPr/>
        </p:nvSpPr>
        <p:spPr bwMode="white">
          <a:xfrm>
            <a:off x="1819662" y="6242962"/>
            <a:ext cx="371428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6E5D7F-EEF0-85A5-48CB-FF579BF7F7F0}"/>
              </a:ext>
            </a:extLst>
          </p:cNvPr>
          <p:cNvSpPr/>
          <p:nvPr/>
        </p:nvSpPr>
        <p:spPr bwMode="white">
          <a:xfrm>
            <a:off x="3943472" y="6347834"/>
            <a:ext cx="285714" cy="2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FF83CE-DAFF-C7F0-0804-3E3D0BAE98E4}"/>
              </a:ext>
            </a:extLst>
          </p:cNvPr>
          <p:cNvSpPr/>
          <p:nvPr/>
        </p:nvSpPr>
        <p:spPr bwMode="white">
          <a:xfrm>
            <a:off x="5162518" y="6242962"/>
            <a:ext cx="285713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E9AE10-3AD2-4C68-881A-1041709BE5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6277363" y="4322927"/>
            <a:ext cx="1114781" cy="88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4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565D6-1F18-5206-FD59-70C4108DB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2D513-A82B-CD5C-24AA-EE156D1061CB}"/>
              </a:ext>
            </a:extLst>
          </p:cNvPr>
          <p:cNvSpPr/>
          <p:nvPr/>
        </p:nvSpPr>
        <p:spPr bwMode="white">
          <a:xfrm>
            <a:off x="2748571" y="4836405"/>
            <a:ext cx="657142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FF6B5-704E-9B0E-85FA-6912D7DA8A88}"/>
              </a:ext>
            </a:extLst>
          </p:cNvPr>
          <p:cNvSpPr/>
          <p:nvPr/>
        </p:nvSpPr>
        <p:spPr bwMode="white">
          <a:xfrm>
            <a:off x="8158095" y="5036782"/>
            <a:ext cx="638095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2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4DFDF-594A-3DDB-D0C2-1D58DB8BF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250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709B4-5704-5B4E-D853-D5D0959A4C0F}"/>
              </a:ext>
            </a:extLst>
          </p:cNvPr>
          <p:cNvSpPr/>
          <p:nvPr/>
        </p:nvSpPr>
        <p:spPr bwMode="white">
          <a:xfrm>
            <a:off x="2029333" y="3059958"/>
            <a:ext cx="628571" cy="4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14F84-3092-AC0C-5CEF-58F4F12D869D}"/>
              </a:ext>
            </a:extLst>
          </p:cNvPr>
          <p:cNvSpPr/>
          <p:nvPr/>
        </p:nvSpPr>
        <p:spPr bwMode="white">
          <a:xfrm>
            <a:off x="7438857" y="3059958"/>
            <a:ext cx="904761" cy="4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23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CF3BA-3602-1BA9-2783-C9350CFC7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C3B24-CDFB-423A-32F4-535D681BAFD5}"/>
              </a:ext>
            </a:extLst>
          </p:cNvPr>
          <p:cNvSpPr/>
          <p:nvPr/>
        </p:nvSpPr>
        <p:spPr bwMode="white">
          <a:xfrm>
            <a:off x="1977142" y="1906349"/>
            <a:ext cx="323809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981D11-0625-C7F5-CAA6-4A73037F550E}"/>
              </a:ext>
            </a:extLst>
          </p:cNvPr>
          <p:cNvSpPr/>
          <p:nvPr/>
        </p:nvSpPr>
        <p:spPr bwMode="white">
          <a:xfrm>
            <a:off x="1996190" y="3212531"/>
            <a:ext cx="295238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8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70652-C845-F159-2E6B-7F972F90D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AF855-0B4B-FA19-73BA-C481FD141A50}"/>
              </a:ext>
            </a:extLst>
          </p:cNvPr>
          <p:cNvSpPr/>
          <p:nvPr/>
        </p:nvSpPr>
        <p:spPr bwMode="white">
          <a:xfrm>
            <a:off x="1224761" y="1076882"/>
            <a:ext cx="323809" cy="33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DCF50-8109-A194-2F51-D53A5CE90AB1}"/>
              </a:ext>
            </a:extLst>
          </p:cNvPr>
          <p:cNvSpPr/>
          <p:nvPr/>
        </p:nvSpPr>
        <p:spPr bwMode="white">
          <a:xfrm>
            <a:off x="1196190" y="3031511"/>
            <a:ext cx="371428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BC2B81-8126-E7CA-CE65-752BCD7F3A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61926"/>
            <a:ext cx="10800000" cy="142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63CCDE-110B-607E-CB1C-07E54DD7163C}"/>
              </a:ext>
            </a:extLst>
          </p:cNvPr>
          <p:cNvSpPr/>
          <p:nvPr/>
        </p:nvSpPr>
        <p:spPr bwMode="white">
          <a:xfrm>
            <a:off x="1215238" y="4334119"/>
            <a:ext cx="314285" cy="33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4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8F424-614D-14F7-8663-57367EB99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12A153B-AB08-E787-F976-2705BB6E27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5015880" y="3429000"/>
            <a:ext cx="1800200" cy="88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6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B63D4-96DE-8A28-5005-E3FE26E4D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B29CC-5B49-BC2C-13E5-695BE952087E}"/>
              </a:ext>
            </a:extLst>
          </p:cNvPr>
          <p:cNvSpPr/>
          <p:nvPr/>
        </p:nvSpPr>
        <p:spPr bwMode="white">
          <a:xfrm>
            <a:off x="5139047" y="1258029"/>
            <a:ext cx="1257142" cy="4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EE22E-7EBC-44DA-2665-BEEA802806B5}"/>
              </a:ext>
            </a:extLst>
          </p:cNvPr>
          <p:cNvSpPr/>
          <p:nvPr/>
        </p:nvSpPr>
        <p:spPr bwMode="white">
          <a:xfrm>
            <a:off x="4396190" y="3145824"/>
            <a:ext cx="876190" cy="4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872E46-1845-EED5-A033-47CBB07F0643}"/>
              </a:ext>
            </a:extLst>
          </p:cNvPr>
          <p:cNvSpPr/>
          <p:nvPr/>
        </p:nvSpPr>
        <p:spPr bwMode="white">
          <a:xfrm>
            <a:off x="4120000" y="4995482"/>
            <a:ext cx="790476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229CB-EC34-84F5-8516-8FCABE0B5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0800000" cy="473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FCD1A-73AF-BBE0-4396-89B1D5D4582E}"/>
              </a:ext>
            </a:extLst>
          </p:cNvPr>
          <p:cNvSpPr/>
          <p:nvPr/>
        </p:nvSpPr>
        <p:spPr bwMode="white">
          <a:xfrm>
            <a:off x="6526995" y="2831759"/>
            <a:ext cx="314284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FFD5C-AB1D-2291-A810-C6E4411CA085}"/>
              </a:ext>
            </a:extLst>
          </p:cNvPr>
          <p:cNvSpPr/>
          <p:nvPr/>
        </p:nvSpPr>
        <p:spPr bwMode="white">
          <a:xfrm>
            <a:off x="3898423" y="3508424"/>
            <a:ext cx="371428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97A544-2099-4C39-FC73-55B28AF6281D}"/>
              </a:ext>
            </a:extLst>
          </p:cNvPr>
          <p:cNvSpPr/>
          <p:nvPr/>
        </p:nvSpPr>
        <p:spPr bwMode="white">
          <a:xfrm>
            <a:off x="3574614" y="4833161"/>
            <a:ext cx="266666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C36A7A-105E-84E7-3F7E-57371C939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17"/>
          <a:stretch/>
        </p:blipFill>
        <p:spPr>
          <a:xfrm>
            <a:off x="1199456" y="5301208"/>
            <a:ext cx="10800000" cy="130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318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2023-08-17T04:44:07Z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