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1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F99"/>
    <a:srgbClr val="FFBAE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66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C499515-8FB0-F0F2-F6AB-A0A4BFD19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73" y="2917027"/>
            <a:ext cx="7315253" cy="10239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F42EB-619D-6AB3-7141-5444D4FAD8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/>
        </p:blipFill>
        <p:spPr>
          <a:xfrm>
            <a:off x="719999" y="972000"/>
            <a:ext cx="9641395" cy="39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64C846-3B9B-D62D-36A2-0ECA8786EA06}"/>
              </a:ext>
            </a:extLst>
          </p:cNvPr>
          <p:cNvSpPr/>
          <p:nvPr/>
        </p:nvSpPr>
        <p:spPr bwMode="white">
          <a:xfrm>
            <a:off x="986666" y="1095849"/>
            <a:ext cx="284798" cy="38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90AAF1-6144-19AB-A07E-86E82BB4142D}"/>
              </a:ext>
            </a:extLst>
          </p:cNvPr>
          <p:cNvSpPr/>
          <p:nvPr/>
        </p:nvSpPr>
        <p:spPr bwMode="white">
          <a:xfrm>
            <a:off x="986666" y="1962793"/>
            <a:ext cx="298359" cy="38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E7B08B-0049-2D4C-0080-0DD7CB0820F0}"/>
              </a:ext>
            </a:extLst>
          </p:cNvPr>
          <p:cNvSpPr/>
          <p:nvPr/>
        </p:nvSpPr>
        <p:spPr bwMode="white">
          <a:xfrm>
            <a:off x="986666" y="3018508"/>
            <a:ext cx="298359" cy="38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8BA5DC-B737-FB2E-68F6-31743923386C}"/>
              </a:ext>
            </a:extLst>
          </p:cNvPr>
          <p:cNvSpPr/>
          <p:nvPr/>
        </p:nvSpPr>
        <p:spPr bwMode="white">
          <a:xfrm>
            <a:off x="1016834" y="4014118"/>
            <a:ext cx="284798" cy="38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ADFE1-EF14-23D5-0392-CF860BF7FD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D4C5E8-E51E-CAC8-2CD7-BD98DC94C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77760"/>
            <a:ext cx="10800000" cy="2417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C80D69-EF3A-1ABF-15E7-B4DB30191823}"/>
              </a:ext>
            </a:extLst>
          </p:cNvPr>
          <p:cNvSpPr/>
          <p:nvPr/>
        </p:nvSpPr>
        <p:spPr bwMode="white">
          <a:xfrm>
            <a:off x="4012003" y="3430674"/>
            <a:ext cx="600000" cy="27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759935-F59E-5483-182F-BA1CF2C86DBF}"/>
              </a:ext>
            </a:extLst>
          </p:cNvPr>
          <p:cNvSpPr/>
          <p:nvPr/>
        </p:nvSpPr>
        <p:spPr bwMode="white">
          <a:xfrm>
            <a:off x="2802479" y="4644434"/>
            <a:ext cx="590476" cy="27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794A40-FA72-0912-6FEE-507DE2B35DA6}"/>
              </a:ext>
            </a:extLst>
          </p:cNvPr>
          <p:cNvSpPr/>
          <p:nvPr/>
        </p:nvSpPr>
        <p:spPr bwMode="white">
          <a:xfrm>
            <a:off x="4202479" y="4768677"/>
            <a:ext cx="190476" cy="152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4E8C5E-6121-48F6-D119-83DD9FB2A1D6}"/>
              </a:ext>
            </a:extLst>
          </p:cNvPr>
          <p:cNvSpPr/>
          <p:nvPr/>
        </p:nvSpPr>
        <p:spPr bwMode="white">
          <a:xfrm>
            <a:off x="5202479" y="4644434"/>
            <a:ext cx="609523" cy="27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4D76227-9EB2-9432-8D89-251EC8C744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747" y="3180586"/>
            <a:ext cx="1440160" cy="7121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75DC1F-1E76-BBC4-993A-62BA0B12EF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523" y="3827837"/>
            <a:ext cx="1486384" cy="6256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C98A58B-4D2B-BEC0-6A8E-0B6220296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763" y="3827838"/>
            <a:ext cx="1486384" cy="62569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5EC1174-BA5C-069A-84C1-1FA28E4C5C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992" y="5099434"/>
            <a:ext cx="1873720" cy="62569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E5BB827-E071-DB40-A599-7E6F6286D7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222" y="5099433"/>
            <a:ext cx="1727682" cy="62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CBEB6-BF6D-D188-BFD5-81912A439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287DE7-B0B7-2A1E-65AC-84D72A69B36B}"/>
              </a:ext>
            </a:extLst>
          </p:cNvPr>
          <p:cNvSpPr/>
          <p:nvPr/>
        </p:nvSpPr>
        <p:spPr bwMode="white">
          <a:xfrm>
            <a:off x="3072380" y="3464720"/>
            <a:ext cx="323809" cy="20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65271B-4E73-E524-9AE2-D20A13D339AE}"/>
              </a:ext>
            </a:extLst>
          </p:cNvPr>
          <p:cNvSpPr/>
          <p:nvPr/>
        </p:nvSpPr>
        <p:spPr bwMode="white">
          <a:xfrm>
            <a:off x="2710476" y="3990005"/>
            <a:ext cx="619047" cy="2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2CB3657-3830-48B1-5973-CD59A4451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33" y="1379723"/>
            <a:ext cx="1345347" cy="6256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68F49AB-D74A-3CA4-F109-710B4DF4B1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577" y="2128828"/>
            <a:ext cx="1205413" cy="4485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E1FAC5B-8FE0-1392-934D-A23252315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612387"/>
            <a:ext cx="792088" cy="62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87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55B0F-6AE7-FDCF-D533-D7FA171199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DAEFF46-CC9C-0779-A8BA-BD723AF288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132856"/>
            <a:ext cx="10009112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9DB44A6-651F-1097-B64B-E7D662194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573016"/>
            <a:ext cx="1000911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8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25767-D035-00D6-70CA-29D4796775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04F588D-A83A-1AD0-DBED-25763CB6C3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0009112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1268521-56B2-0BCD-86A9-998A81C343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996983"/>
            <a:ext cx="10009112" cy="7200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60C7EAF-D4B3-FF48-BDB4-4BE1DAC67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365104"/>
            <a:ext cx="1000911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45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15734-F5E4-90F4-AE35-496CF4D030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6F0161C0-E7A6-0E57-EB4F-C1F6929DA7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82319"/>
          <a:stretch/>
        </p:blipFill>
        <p:spPr>
          <a:xfrm>
            <a:off x="1415480" y="4941168"/>
            <a:ext cx="4511904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144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E3FE9-ED11-23A6-95CE-36484734BC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05" r="46222"/>
          <a:stretch/>
        </p:blipFill>
        <p:spPr>
          <a:xfrm>
            <a:off x="720000" y="1484784"/>
            <a:ext cx="5808048" cy="2794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EC1C0-F6FF-1E10-3B09-B6082ED0D40C}"/>
              </a:ext>
            </a:extLst>
          </p:cNvPr>
          <p:cNvSpPr/>
          <p:nvPr/>
        </p:nvSpPr>
        <p:spPr bwMode="white">
          <a:xfrm>
            <a:off x="996190" y="1639193"/>
            <a:ext cx="342857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5E0AF9-BB2B-9C2A-CB07-A6040201A638}"/>
              </a:ext>
            </a:extLst>
          </p:cNvPr>
          <p:cNvSpPr/>
          <p:nvPr/>
        </p:nvSpPr>
        <p:spPr bwMode="white">
          <a:xfrm>
            <a:off x="1081904" y="2306386"/>
            <a:ext cx="200000" cy="1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702A98-37C9-C15B-84B1-BA08DAD939AF}"/>
              </a:ext>
            </a:extLst>
          </p:cNvPr>
          <p:cNvSpPr/>
          <p:nvPr/>
        </p:nvSpPr>
        <p:spPr bwMode="white">
          <a:xfrm>
            <a:off x="996190" y="2754359"/>
            <a:ext cx="342857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7DF308-89D7-9364-2690-5341FC68A63E}"/>
              </a:ext>
            </a:extLst>
          </p:cNvPr>
          <p:cNvSpPr/>
          <p:nvPr/>
        </p:nvSpPr>
        <p:spPr bwMode="white">
          <a:xfrm>
            <a:off x="1081904" y="3421552"/>
            <a:ext cx="200000" cy="14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23CE37-4297-2D0F-952C-B09A45B8711F}"/>
              </a:ext>
            </a:extLst>
          </p:cNvPr>
          <p:cNvSpPr/>
          <p:nvPr/>
        </p:nvSpPr>
        <p:spPr bwMode="white">
          <a:xfrm>
            <a:off x="996190" y="3859993"/>
            <a:ext cx="342857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44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8651F-67B6-6A11-1B2D-4F8E618A44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/>
        </p:blipFill>
        <p:spPr>
          <a:xfrm>
            <a:off x="479377" y="980728"/>
            <a:ext cx="9577064" cy="450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12B2C-3BC4-B679-786A-AF94D8080158}"/>
              </a:ext>
            </a:extLst>
          </p:cNvPr>
          <p:cNvSpPr/>
          <p:nvPr/>
        </p:nvSpPr>
        <p:spPr bwMode="white">
          <a:xfrm>
            <a:off x="1199456" y="2492896"/>
            <a:ext cx="360492" cy="49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3358F0-899D-C83F-A3B2-07C0A4EDBFC2}"/>
              </a:ext>
            </a:extLst>
          </p:cNvPr>
          <p:cNvSpPr/>
          <p:nvPr/>
        </p:nvSpPr>
        <p:spPr bwMode="white">
          <a:xfrm>
            <a:off x="1181135" y="3140968"/>
            <a:ext cx="450615" cy="49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B33505-7D92-6905-2A7B-FED4CF9B8AC9}"/>
              </a:ext>
            </a:extLst>
          </p:cNvPr>
          <p:cNvSpPr/>
          <p:nvPr/>
        </p:nvSpPr>
        <p:spPr bwMode="white">
          <a:xfrm>
            <a:off x="1235209" y="3840246"/>
            <a:ext cx="396541" cy="51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7B9A8E-E0C0-CCB1-A225-27EF624930BC}"/>
              </a:ext>
            </a:extLst>
          </p:cNvPr>
          <p:cNvSpPr/>
          <p:nvPr/>
        </p:nvSpPr>
        <p:spPr bwMode="white">
          <a:xfrm>
            <a:off x="1199456" y="4445319"/>
            <a:ext cx="360492" cy="49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6877A5-6A54-9E17-7FBA-2521F3D08E3D}"/>
              </a:ext>
            </a:extLst>
          </p:cNvPr>
          <p:cNvSpPr/>
          <p:nvPr/>
        </p:nvSpPr>
        <p:spPr bwMode="white">
          <a:xfrm>
            <a:off x="1214642" y="5064121"/>
            <a:ext cx="360492" cy="46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9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B856C-0DAC-236D-872B-58F3651A98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1897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15B083-73A2-479D-1313-5325C7851D03}"/>
              </a:ext>
            </a:extLst>
          </p:cNvPr>
          <p:cNvSpPr/>
          <p:nvPr/>
        </p:nvSpPr>
        <p:spPr bwMode="white">
          <a:xfrm>
            <a:off x="1415027" y="1701237"/>
            <a:ext cx="190476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480A1E-AED0-362F-9828-CBA101AA2B00}"/>
              </a:ext>
            </a:extLst>
          </p:cNvPr>
          <p:cNvSpPr/>
          <p:nvPr/>
        </p:nvSpPr>
        <p:spPr bwMode="white">
          <a:xfrm>
            <a:off x="5738836" y="1701237"/>
            <a:ext cx="238095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A618F2-F481-C839-7717-F1838DD769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48" y="3149696"/>
            <a:ext cx="10800000" cy="288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826C8C-FF57-DAAC-9597-9556A092CABC}"/>
              </a:ext>
            </a:extLst>
          </p:cNvPr>
          <p:cNvSpPr/>
          <p:nvPr/>
        </p:nvSpPr>
        <p:spPr bwMode="white">
          <a:xfrm>
            <a:off x="1350467" y="3302378"/>
            <a:ext cx="238095" cy="1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1596C9-7321-7D7A-E2EB-52D4BA2DE1C3}"/>
              </a:ext>
            </a:extLst>
          </p:cNvPr>
          <p:cNvSpPr/>
          <p:nvPr/>
        </p:nvSpPr>
        <p:spPr bwMode="white">
          <a:xfrm>
            <a:off x="5702848" y="3302378"/>
            <a:ext cx="238095" cy="1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775820-B541-0F72-2811-B4FF444CEEFF}"/>
              </a:ext>
            </a:extLst>
          </p:cNvPr>
          <p:cNvSpPr/>
          <p:nvPr/>
        </p:nvSpPr>
        <p:spPr bwMode="white">
          <a:xfrm>
            <a:off x="1369514" y="4705144"/>
            <a:ext cx="200000" cy="1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17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C649FC51-5B42-2BBE-8B66-7D87C29D7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52" y="926959"/>
            <a:ext cx="10439086" cy="4166953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19CBE75-3145-FA78-F699-D956640CA080}"/>
              </a:ext>
            </a:extLst>
          </p:cNvPr>
          <p:cNvCxnSpPr/>
          <p:nvPr/>
        </p:nvCxnSpPr>
        <p:spPr>
          <a:xfrm>
            <a:off x="1415480" y="1844824"/>
            <a:ext cx="4464496" cy="1944216"/>
          </a:xfrm>
          <a:prstGeom prst="line">
            <a:avLst/>
          </a:prstGeom>
          <a:ln>
            <a:solidFill>
              <a:srgbClr val="ED1F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F85F3CC-2A77-D0A8-5AB1-DA32CFB86077}"/>
              </a:ext>
            </a:extLst>
          </p:cNvPr>
          <p:cNvCxnSpPr/>
          <p:nvPr/>
        </p:nvCxnSpPr>
        <p:spPr>
          <a:xfrm>
            <a:off x="3503712" y="1866457"/>
            <a:ext cx="4464496" cy="1944216"/>
          </a:xfrm>
          <a:prstGeom prst="line">
            <a:avLst/>
          </a:prstGeom>
          <a:ln>
            <a:solidFill>
              <a:srgbClr val="ED1F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BA5CA49-DF4A-13AD-AA5D-1A0416EC7176}"/>
              </a:ext>
            </a:extLst>
          </p:cNvPr>
          <p:cNvCxnSpPr>
            <a:cxnSpLocks/>
          </p:cNvCxnSpPr>
          <p:nvPr/>
        </p:nvCxnSpPr>
        <p:spPr>
          <a:xfrm>
            <a:off x="7387758" y="1888090"/>
            <a:ext cx="3014642" cy="1900950"/>
          </a:xfrm>
          <a:prstGeom prst="line">
            <a:avLst/>
          </a:prstGeom>
          <a:ln>
            <a:solidFill>
              <a:srgbClr val="ED1F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069A092-9218-D23F-5694-352142F101AC}"/>
              </a:ext>
            </a:extLst>
          </p:cNvPr>
          <p:cNvCxnSpPr>
            <a:cxnSpLocks/>
          </p:cNvCxnSpPr>
          <p:nvPr/>
        </p:nvCxnSpPr>
        <p:spPr>
          <a:xfrm flipH="1">
            <a:off x="1991544" y="1888090"/>
            <a:ext cx="3384376" cy="1900950"/>
          </a:xfrm>
          <a:prstGeom prst="line">
            <a:avLst/>
          </a:prstGeom>
          <a:ln>
            <a:solidFill>
              <a:srgbClr val="ED1F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F610DF4-A9DB-C12A-E063-C9E9D53F74AA}"/>
              </a:ext>
            </a:extLst>
          </p:cNvPr>
          <p:cNvCxnSpPr>
            <a:cxnSpLocks/>
          </p:cNvCxnSpPr>
          <p:nvPr/>
        </p:nvCxnSpPr>
        <p:spPr>
          <a:xfrm flipH="1">
            <a:off x="4043772" y="1888090"/>
            <a:ext cx="5681592" cy="1900950"/>
          </a:xfrm>
          <a:prstGeom prst="line">
            <a:avLst/>
          </a:prstGeom>
          <a:ln>
            <a:solidFill>
              <a:srgbClr val="ED1F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57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D4672-052F-6BCA-643D-B178413DE1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719999" y="972000"/>
            <a:ext cx="10559267" cy="3609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2DA9AB-6711-5B84-F93A-74C11E83D718}"/>
              </a:ext>
            </a:extLst>
          </p:cNvPr>
          <p:cNvSpPr/>
          <p:nvPr/>
        </p:nvSpPr>
        <p:spPr bwMode="white">
          <a:xfrm>
            <a:off x="1339047" y="1602299"/>
            <a:ext cx="364465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AE8B45-9884-3182-84E1-C6D45A0E510A}"/>
              </a:ext>
            </a:extLst>
          </p:cNvPr>
          <p:cNvSpPr/>
          <p:nvPr/>
        </p:nvSpPr>
        <p:spPr bwMode="white">
          <a:xfrm>
            <a:off x="1397361" y="2244928"/>
            <a:ext cx="306151" cy="29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541860-B9FC-1E38-B0F9-5114658BB06B}"/>
              </a:ext>
            </a:extLst>
          </p:cNvPr>
          <p:cNvSpPr/>
          <p:nvPr/>
        </p:nvSpPr>
        <p:spPr bwMode="white">
          <a:xfrm>
            <a:off x="1397361" y="2722427"/>
            <a:ext cx="306151" cy="29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1BCF9B-4D06-E7FA-3B93-835D9905BBD8}"/>
              </a:ext>
            </a:extLst>
          </p:cNvPr>
          <p:cNvSpPr/>
          <p:nvPr/>
        </p:nvSpPr>
        <p:spPr bwMode="white">
          <a:xfrm>
            <a:off x="1397361" y="3271733"/>
            <a:ext cx="364465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B1ECDB-79BF-3486-3960-D102DDCCB7E8}"/>
              </a:ext>
            </a:extLst>
          </p:cNvPr>
          <p:cNvSpPr/>
          <p:nvPr/>
        </p:nvSpPr>
        <p:spPr bwMode="white">
          <a:xfrm>
            <a:off x="1426517" y="3846983"/>
            <a:ext cx="306151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16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3B31E-36ED-F884-DB73-23A7C302B2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407368" y="980728"/>
            <a:ext cx="10927836" cy="42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C12844-4B01-96A4-E1D7-305C050E35A7}"/>
              </a:ext>
            </a:extLst>
          </p:cNvPr>
          <p:cNvSpPr/>
          <p:nvPr/>
        </p:nvSpPr>
        <p:spPr bwMode="white">
          <a:xfrm>
            <a:off x="1055440" y="2492896"/>
            <a:ext cx="479909" cy="31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026E62-B424-3E93-B8D4-A6FB66B68F01}"/>
              </a:ext>
            </a:extLst>
          </p:cNvPr>
          <p:cNvSpPr/>
          <p:nvPr/>
        </p:nvSpPr>
        <p:spPr bwMode="white">
          <a:xfrm>
            <a:off x="1055440" y="3096535"/>
            <a:ext cx="527898" cy="33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B72337-96E0-3FB2-8D33-267566F8BC3D}"/>
              </a:ext>
            </a:extLst>
          </p:cNvPr>
          <p:cNvSpPr/>
          <p:nvPr/>
        </p:nvSpPr>
        <p:spPr bwMode="white">
          <a:xfrm>
            <a:off x="983452" y="3660119"/>
            <a:ext cx="599886" cy="33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96424F-594B-FE6E-A53E-43CE990FBF86}"/>
              </a:ext>
            </a:extLst>
          </p:cNvPr>
          <p:cNvSpPr/>
          <p:nvPr/>
        </p:nvSpPr>
        <p:spPr bwMode="white">
          <a:xfrm>
            <a:off x="1008081" y="4210846"/>
            <a:ext cx="599886" cy="33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FA62A2-99DD-E993-68D6-567A0C8BD485}"/>
              </a:ext>
            </a:extLst>
          </p:cNvPr>
          <p:cNvSpPr/>
          <p:nvPr/>
        </p:nvSpPr>
        <p:spPr bwMode="white">
          <a:xfrm>
            <a:off x="1051375" y="4822359"/>
            <a:ext cx="479909" cy="33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1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151E3-CE7A-E0CA-683D-03236341D2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/>
        </p:blipFill>
        <p:spPr>
          <a:xfrm>
            <a:off x="719999" y="972000"/>
            <a:ext cx="9384365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143B02-017D-9E82-1A4B-DDFA97453830}"/>
              </a:ext>
            </a:extLst>
          </p:cNvPr>
          <p:cNvSpPr/>
          <p:nvPr/>
        </p:nvSpPr>
        <p:spPr bwMode="white">
          <a:xfrm>
            <a:off x="4007768" y="1916832"/>
            <a:ext cx="488906" cy="22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C6E83-97E4-0B86-27B6-FC9992D8AE82}"/>
              </a:ext>
            </a:extLst>
          </p:cNvPr>
          <p:cNvSpPr/>
          <p:nvPr/>
        </p:nvSpPr>
        <p:spPr bwMode="white">
          <a:xfrm>
            <a:off x="7824192" y="1772808"/>
            <a:ext cx="810186" cy="43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C827A-B588-AF1E-35B5-64D40F95B0AC}"/>
              </a:ext>
            </a:extLst>
          </p:cNvPr>
          <p:cNvSpPr/>
          <p:nvPr/>
        </p:nvSpPr>
        <p:spPr bwMode="white">
          <a:xfrm>
            <a:off x="4295801" y="2492896"/>
            <a:ext cx="656531" cy="43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F4800E-DA01-175B-B4EB-5B150030F574}"/>
              </a:ext>
            </a:extLst>
          </p:cNvPr>
          <p:cNvSpPr/>
          <p:nvPr/>
        </p:nvSpPr>
        <p:spPr bwMode="white">
          <a:xfrm>
            <a:off x="7896200" y="2492896"/>
            <a:ext cx="684468" cy="43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364EB8-55C6-5615-373C-03A351BB0C2E}"/>
              </a:ext>
            </a:extLst>
          </p:cNvPr>
          <p:cNvSpPr/>
          <p:nvPr/>
        </p:nvSpPr>
        <p:spPr bwMode="white">
          <a:xfrm>
            <a:off x="7896200" y="3284984"/>
            <a:ext cx="1131468" cy="43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0ECD3DB-46AB-924B-51FA-0835B8551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624" y="3246772"/>
            <a:ext cx="1462304" cy="60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9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8B879-B765-87C0-D370-0EC3CC64A4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/>
          <a:stretch/>
        </p:blipFill>
        <p:spPr>
          <a:xfrm>
            <a:off x="695400" y="1052736"/>
            <a:ext cx="9583691" cy="375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A0134C-D849-44F7-41EE-E79AEEEE91C0}"/>
              </a:ext>
            </a:extLst>
          </p:cNvPr>
          <p:cNvSpPr/>
          <p:nvPr/>
        </p:nvSpPr>
        <p:spPr bwMode="white">
          <a:xfrm>
            <a:off x="1390881" y="1709536"/>
            <a:ext cx="273409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378FC6-8913-D518-2848-F4FC5A793776}"/>
              </a:ext>
            </a:extLst>
          </p:cNvPr>
          <p:cNvSpPr/>
          <p:nvPr/>
        </p:nvSpPr>
        <p:spPr bwMode="white">
          <a:xfrm>
            <a:off x="1358613" y="2792444"/>
            <a:ext cx="310693" cy="27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8AE1A2-3454-ABA0-ADD4-2F9693C8A617}"/>
              </a:ext>
            </a:extLst>
          </p:cNvPr>
          <p:cNvSpPr/>
          <p:nvPr/>
        </p:nvSpPr>
        <p:spPr bwMode="white">
          <a:xfrm>
            <a:off x="1392505" y="3869776"/>
            <a:ext cx="248554" cy="27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8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A15A0-5E6F-6701-BEF0-D71F0CA5DD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720000" y="972000"/>
            <a:ext cx="9086106" cy="17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66138-DF91-7884-1573-3618DA074209}"/>
              </a:ext>
            </a:extLst>
          </p:cNvPr>
          <p:cNvSpPr/>
          <p:nvPr/>
        </p:nvSpPr>
        <p:spPr bwMode="white">
          <a:xfrm>
            <a:off x="986666" y="1153951"/>
            <a:ext cx="356806" cy="40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72AC15-198D-F8E0-5FE8-6BA55A5E62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720000" y="2852936"/>
            <a:ext cx="8794386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3872D-42C3-C416-6320-4B0DE6D619E0}"/>
              </a:ext>
            </a:extLst>
          </p:cNvPr>
          <p:cNvSpPr/>
          <p:nvPr/>
        </p:nvSpPr>
        <p:spPr bwMode="white">
          <a:xfrm>
            <a:off x="943673" y="3501008"/>
            <a:ext cx="356806" cy="40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3D3B15-1A9D-64D8-FDCD-F603B49C7827}"/>
              </a:ext>
            </a:extLst>
          </p:cNvPr>
          <p:cNvSpPr/>
          <p:nvPr/>
        </p:nvSpPr>
        <p:spPr bwMode="white">
          <a:xfrm>
            <a:off x="918703" y="4437112"/>
            <a:ext cx="424769" cy="40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1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66</cp:revision>
  <dcterms:created xsi:type="dcterms:W3CDTF">2015-09-16T06:44:00Z</dcterms:created>
  <dcterms:modified xsi:type="dcterms:W3CDTF">2023-08-15T02:16:11Z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