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2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4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CB23BE-993F-AA86-366A-CC7D3F10D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92896"/>
            <a:ext cx="10992544" cy="177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AD468-AAFC-6998-4824-D1BE6563A2C5}"/>
              </a:ext>
            </a:extLst>
          </p:cNvPr>
          <p:cNvSpPr/>
          <p:nvPr/>
        </p:nvSpPr>
        <p:spPr bwMode="white">
          <a:xfrm>
            <a:off x="9696400" y="3212976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863BC-3A6D-31A6-FF52-73A3A272F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6979B-9859-C341-76FE-6277A68BDE91}"/>
              </a:ext>
            </a:extLst>
          </p:cNvPr>
          <p:cNvSpPr/>
          <p:nvPr/>
        </p:nvSpPr>
        <p:spPr bwMode="white">
          <a:xfrm>
            <a:off x="3520000" y="2459555"/>
            <a:ext cx="295238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C0A65-ECB0-FA95-C7A6-D56A147D6A3C}"/>
              </a:ext>
            </a:extLst>
          </p:cNvPr>
          <p:cNvSpPr/>
          <p:nvPr/>
        </p:nvSpPr>
        <p:spPr bwMode="white">
          <a:xfrm>
            <a:off x="3510476" y="3708720"/>
            <a:ext cx="304761" cy="33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37776-F233-DAB8-5336-56A1B2E9918F}"/>
              </a:ext>
            </a:extLst>
          </p:cNvPr>
          <p:cNvSpPr/>
          <p:nvPr/>
        </p:nvSpPr>
        <p:spPr bwMode="white">
          <a:xfrm>
            <a:off x="3443809" y="4347605"/>
            <a:ext cx="266666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F95C18-F1F4-3991-EAF5-FCC74F8878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55"/>
          <a:stretch/>
        </p:blipFill>
        <p:spPr>
          <a:xfrm>
            <a:off x="1371683" y="4945815"/>
            <a:ext cx="10800000" cy="12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893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48397-0625-87AD-87B0-A56A1E5F8B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06"/>
          <a:stretch/>
        </p:blipFill>
        <p:spPr>
          <a:xfrm>
            <a:off x="696000" y="1052736"/>
            <a:ext cx="10800000" cy="187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52517-A476-B2D7-F301-1EA0C4068943}"/>
              </a:ext>
            </a:extLst>
          </p:cNvPr>
          <p:cNvSpPr/>
          <p:nvPr/>
        </p:nvSpPr>
        <p:spPr bwMode="white">
          <a:xfrm>
            <a:off x="2781714" y="1172356"/>
            <a:ext cx="361904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E2A78-6320-5E22-455B-B4E13FEDC748}"/>
              </a:ext>
            </a:extLst>
          </p:cNvPr>
          <p:cNvSpPr/>
          <p:nvPr/>
        </p:nvSpPr>
        <p:spPr bwMode="white">
          <a:xfrm>
            <a:off x="2743619" y="1810500"/>
            <a:ext cx="314285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2AC908-2003-B9EA-4726-89B8592522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24872"/>
            <a:ext cx="10800000" cy="37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86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5B232-A848-F33E-B7E1-9898ACCE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8A4AC-4775-CFE9-7B62-EEBC865F0889}"/>
              </a:ext>
            </a:extLst>
          </p:cNvPr>
          <p:cNvSpPr/>
          <p:nvPr/>
        </p:nvSpPr>
        <p:spPr bwMode="white">
          <a:xfrm>
            <a:off x="4681904" y="4588405"/>
            <a:ext cx="276190" cy="42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C9641-9A55-87DC-A8A2-17723434AD23}"/>
              </a:ext>
            </a:extLst>
          </p:cNvPr>
          <p:cNvSpPr/>
          <p:nvPr/>
        </p:nvSpPr>
        <p:spPr bwMode="white">
          <a:xfrm>
            <a:off x="2548571" y="4788786"/>
            <a:ext cx="20000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00214E-C1A1-266A-0CB2-05DA2B839FDD}"/>
              </a:ext>
            </a:extLst>
          </p:cNvPr>
          <p:cNvSpPr/>
          <p:nvPr/>
        </p:nvSpPr>
        <p:spPr bwMode="white">
          <a:xfrm>
            <a:off x="3367619" y="4788786"/>
            <a:ext cx="20000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D90A46-0F7D-0CAE-2DB3-F8EC45376DDC}"/>
              </a:ext>
            </a:extLst>
          </p:cNvPr>
          <p:cNvSpPr/>
          <p:nvPr/>
        </p:nvSpPr>
        <p:spPr bwMode="white">
          <a:xfrm>
            <a:off x="5577142" y="4788786"/>
            <a:ext cx="209523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28374C-E3D7-C169-12D5-E18FC80BB297}"/>
              </a:ext>
            </a:extLst>
          </p:cNvPr>
          <p:cNvSpPr/>
          <p:nvPr/>
        </p:nvSpPr>
        <p:spPr bwMode="white">
          <a:xfrm>
            <a:off x="8234285" y="4788786"/>
            <a:ext cx="20000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827A17-706C-01E8-36D2-93B6DDF33EA7}"/>
              </a:ext>
            </a:extLst>
          </p:cNvPr>
          <p:cNvSpPr/>
          <p:nvPr/>
        </p:nvSpPr>
        <p:spPr bwMode="white">
          <a:xfrm>
            <a:off x="9081904" y="4788786"/>
            <a:ext cx="285714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4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31E7B-179A-A825-68D4-C91AE76CC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243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2890E-D9A5-14EA-CA97-DB9A689C9A7A}"/>
              </a:ext>
            </a:extLst>
          </p:cNvPr>
          <p:cNvSpPr/>
          <p:nvPr/>
        </p:nvSpPr>
        <p:spPr bwMode="white">
          <a:xfrm>
            <a:off x="1705523" y="3332981"/>
            <a:ext cx="209523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F0169-4882-AEA4-88A0-1AB73370A080}"/>
              </a:ext>
            </a:extLst>
          </p:cNvPr>
          <p:cNvSpPr/>
          <p:nvPr/>
        </p:nvSpPr>
        <p:spPr bwMode="white">
          <a:xfrm>
            <a:off x="2534095" y="3332981"/>
            <a:ext cx="257142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050A9-8E41-D2F9-701F-FDAF902E154B}"/>
              </a:ext>
            </a:extLst>
          </p:cNvPr>
          <p:cNvSpPr/>
          <p:nvPr/>
        </p:nvSpPr>
        <p:spPr bwMode="white">
          <a:xfrm>
            <a:off x="5353142" y="3332981"/>
            <a:ext cx="200000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E54E2-D167-C4A0-A29F-24D0FAADBA05}"/>
              </a:ext>
            </a:extLst>
          </p:cNvPr>
          <p:cNvSpPr/>
          <p:nvPr/>
        </p:nvSpPr>
        <p:spPr bwMode="white">
          <a:xfrm>
            <a:off x="6172190" y="3332981"/>
            <a:ext cx="200000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1BCD6E-058F-8E79-A96D-B43112473F74}"/>
              </a:ext>
            </a:extLst>
          </p:cNvPr>
          <p:cNvSpPr/>
          <p:nvPr/>
        </p:nvSpPr>
        <p:spPr bwMode="white">
          <a:xfrm>
            <a:off x="9038857" y="3332981"/>
            <a:ext cx="285714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6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0DC29-CD24-F0BF-901F-61910BF5D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236C2-D9CA-D9DC-ACDB-0F627D241DD3}"/>
              </a:ext>
            </a:extLst>
          </p:cNvPr>
          <p:cNvSpPr/>
          <p:nvPr/>
        </p:nvSpPr>
        <p:spPr bwMode="white">
          <a:xfrm>
            <a:off x="3396190" y="2135690"/>
            <a:ext cx="60952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51421-F5B1-A227-2EB7-B723E49EF3A5}"/>
              </a:ext>
            </a:extLst>
          </p:cNvPr>
          <p:cNvSpPr/>
          <p:nvPr/>
        </p:nvSpPr>
        <p:spPr bwMode="white">
          <a:xfrm>
            <a:off x="4148571" y="2889227"/>
            <a:ext cx="971428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58313BD-9540-5A15-C22A-C6137443B9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4601896" y="3573016"/>
            <a:ext cx="1854144" cy="7067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EADBD4-0027-4AAA-E120-0FB75E4E7C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6816080" y="4279761"/>
            <a:ext cx="2016224" cy="8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7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A9A02-0D86-2F3C-1305-4734909FD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5"/>
            <a:ext cx="10440560" cy="323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52863-3C71-FAC4-F05B-7CDE1DF835B1}"/>
              </a:ext>
            </a:extLst>
          </p:cNvPr>
          <p:cNvSpPr/>
          <p:nvPr/>
        </p:nvSpPr>
        <p:spPr bwMode="white">
          <a:xfrm>
            <a:off x="1910012" y="1514787"/>
            <a:ext cx="323809" cy="46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3BFE8-BB39-3325-7399-C6EC6806EEED}"/>
              </a:ext>
            </a:extLst>
          </p:cNvPr>
          <p:cNvSpPr/>
          <p:nvPr/>
        </p:nvSpPr>
        <p:spPr bwMode="white">
          <a:xfrm>
            <a:off x="1910012" y="2169441"/>
            <a:ext cx="314285" cy="48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97804-542E-01DC-5DB2-40734697AE6A}"/>
              </a:ext>
            </a:extLst>
          </p:cNvPr>
          <p:cNvSpPr/>
          <p:nvPr/>
        </p:nvSpPr>
        <p:spPr bwMode="white">
          <a:xfrm>
            <a:off x="1881441" y="2842117"/>
            <a:ext cx="371428" cy="46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0E0633-4DCD-D1E6-B257-EDFAB4E02AA4}"/>
              </a:ext>
            </a:extLst>
          </p:cNvPr>
          <p:cNvSpPr/>
          <p:nvPr/>
        </p:nvSpPr>
        <p:spPr bwMode="white">
          <a:xfrm>
            <a:off x="1919536" y="3501008"/>
            <a:ext cx="295238" cy="46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364F29-40AB-FCF4-FF6C-550C885266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947890"/>
            <a:ext cx="9529056" cy="288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52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1BD7C-3140-AE0B-FC9D-109E589B7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72745A-19B6-CE3E-687C-75BEC2C45D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488457"/>
            <a:ext cx="10585176" cy="153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92938E3-2323-284B-42A0-CB227D31FA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215680" y="2204864"/>
            <a:ext cx="3456384" cy="8640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086BF0-8661-B861-2367-69CA8129B7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3071664" y="4005064"/>
            <a:ext cx="3744416" cy="72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3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316EA-5183-A3D4-3212-9202B3BC19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B23F8FE-7A93-61EC-8619-5556DC700E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440800" y="1268760"/>
            <a:ext cx="4349894" cy="10201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0BB848-53F0-FEE2-8C52-014ACD3716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2495600" y="2924944"/>
            <a:ext cx="316835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5CECA-1208-E9D4-EE62-2A2E43A6B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5416638-AA2F-C265-AE35-C0AD52A9D2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991544" y="3573016"/>
            <a:ext cx="92170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5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EE1D8-4F9B-A5D8-BF38-442D4944D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34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28D6867-30F5-4EBA-4B97-E21419A2D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343472" y="2060848"/>
            <a:ext cx="9145016" cy="7200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8FC9B4C-3DE4-6D6B-359B-19361AE8C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9709"/>
          <a:stretch/>
        </p:blipFill>
        <p:spPr>
          <a:xfrm>
            <a:off x="1343472" y="4005064"/>
            <a:ext cx="92170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8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2023-08-17T04:41:28Z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