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9" d="100"/>
          <a:sy n="99" d="100"/>
        </p:scale>
        <p:origin x="57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CE55F54-5DD8-F316-5416-197C2AD21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09" y="2100253"/>
            <a:ext cx="11010981" cy="26574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1207B-C890-4696-C4BD-B4310125B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968"/>
            <a:ext cx="10800000" cy="2466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A14DB-07DE-39B7-8443-DC9CF4F06BEA}"/>
              </a:ext>
            </a:extLst>
          </p:cNvPr>
          <p:cNvSpPr/>
          <p:nvPr/>
        </p:nvSpPr>
        <p:spPr bwMode="white">
          <a:xfrm>
            <a:off x="9653333" y="1792814"/>
            <a:ext cx="314285" cy="33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A31552-8AED-FC11-4B26-72C59FA3B9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996952"/>
            <a:ext cx="8815688" cy="386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892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C540D-186B-5926-DD82-302D3A644D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D9966E-59A9-2BFB-D708-5E4BE4B3DA8D}"/>
              </a:ext>
            </a:extLst>
          </p:cNvPr>
          <p:cNvSpPr/>
          <p:nvPr/>
        </p:nvSpPr>
        <p:spPr bwMode="white">
          <a:xfrm>
            <a:off x="1986666" y="3146779"/>
            <a:ext cx="314285" cy="33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4D8F63-0935-CDF8-3829-3050C115E35E}"/>
              </a:ext>
            </a:extLst>
          </p:cNvPr>
          <p:cNvSpPr/>
          <p:nvPr/>
        </p:nvSpPr>
        <p:spPr bwMode="white">
          <a:xfrm>
            <a:off x="2005714" y="3843090"/>
            <a:ext cx="285714" cy="31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917378-172C-D529-9DFA-FEE84FC37ED7}"/>
              </a:ext>
            </a:extLst>
          </p:cNvPr>
          <p:cNvSpPr/>
          <p:nvPr/>
        </p:nvSpPr>
        <p:spPr bwMode="white">
          <a:xfrm>
            <a:off x="1958095" y="4520325"/>
            <a:ext cx="371428" cy="32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00525E-6664-BE1A-ABC4-026474E394B2}"/>
              </a:ext>
            </a:extLst>
          </p:cNvPr>
          <p:cNvSpPr/>
          <p:nvPr/>
        </p:nvSpPr>
        <p:spPr bwMode="white">
          <a:xfrm>
            <a:off x="2005714" y="5207097"/>
            <a:ext cx="285714" cy="32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3A2A36-86EC-CA00-E617-5A99DE3E6FF6}"/>
              </a:ext>
            </a:extLst>
          </p:cNvPr>
          <p:cNvSpPr/>
          <p:nvPr/>
        </p:nvSpPr>
        <p:spPr bwMode="white">
          <a:xfrm>
            <a:off x="2005714" y="5884331"/>
            <a:ext cx="285714" cy="32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17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AC7B0-0D5D-1C46-DE25-AEA18CFBC3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0D892F-96FC-4E46-D188-C2F17CC17D5B}"/>
              </a:ext>
            </a:extLst>
          </p:cNvPr>
          <p:cNvSpPr/>
          <p:nvPr/>
        </p:nvSpPr>
        <p:spPr bwMode="white">
          <a:xfrm>
            <a:off x="3786666" y="2183644"/>
            <a:ext cx="619047" cy="4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265FE4-7D33-260D-490B-3E5B63721F71}"/>
              </a:ext>
            </a:extLst>
          </p:cNvPr>
          <p:cNvSpPr/>
          <p:nvPr/>
        </p:nvSpPr>
        <p:spPr bwMode="white">
          <a:xfrm>
            <a:off x="4300952" y="3996341"/>
            <a:ext cx="971428" cy="41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D9A5C77-5DCA-4BF0-5C72-4A5E58314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2183644"/>
            <a:ext cx="1604358" cy="773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13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EBC7C-C0BB-2C90-3874-DD825375A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573D9E-2C99-4DC5-B913-8879B985FC4C}"/>
              </a:ext>
            </a:extLst>
          </p:cNvPr>
          <p:cNvSpPr/>
          <p:nvPr/>
        </p:nvSpPr>
        <p:spPr bwMode="white">
          <a:xfrm>
            <a:off x="5624761" y="1267520"/>
            <a:ext cx="733333" cy="41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F9E669-DEC8-261D-A1F3-4DB6CC87F0B6}"/>
              </a:ext>
            </a:extLst>
          </p:cNvPr>
          <p:cNvSpPr/>
          <p:nvPr/>
        </p:nvSpPr>
        <p:spPr bwMode="white">
          <a:xfrm>
            <a:off x="5310476" y="2811850"/>
            <a:ext cx="980952" cy="4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80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7A467-AB12-7433-E420-00625A6847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0800000" cy="4901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6901BA-E4B9-518F-8381-C757A14448D3}"/>
              </a:ext>
            </a:extLst>
          </p:cNvPr>
          <p:cNvSpPr/>
          <p:nvPr/>
        </p:nvSpPr>
        <p:spPr bwMode="white">
          <a:xfrm>
            <a:off x="1880534" y="1646220"/>
            <a:ext cx="295238" cy="31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6C318E-0EB1-2581-BC3A-9E07E0AFDDD0}"/>
              </a:ext>
            </a:extLst>
          </p:cNvPr>
          <p:cNvSpPr/>
          <p:nvPr/>
        </p:nvSpPr>
        <p:spPr bwMode="white">
          <a:xfrm>
            <a:off x="1871011" y="3000225"/>
            <a:ext cx="314285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946218-0471-9FE9-EACB-39481D11931D}"/>
              </a:ext>
            </a:extLst>
          </p:cNvPr>
          <p:cNvSpPr/>
          <p:nvPr/>
        </p:nvSpPr>
        <p:spPr bwMode="white">
          <a:xfrm>
            <a:off x="1842439" y="4373301"/>
            <a:ext cx="361904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37F80D4-7A49-A9D8-4EC1-90A9C0DB3B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525818"/>
            <a:ext cx="10800000" cy="133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04E233-CDDA-17FC-2BF2-98A295212477}"/>
              </a:ext>
            </a:extLst>
          </p:cNvPr>
          <p:cNvSpPr/>
          <p:nvPr/>
        </p:nvSpPr>
        <p:spPr bwMode="white">
          <a:xfrm>
            <a:off x="1838710" y="5659994"/>
            <a:ext cx="323809" cy="33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24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EDA34-22EB-BCF5-1027-85F1318471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08C6332-1E0F-03C9-5AE4-1ADBE4629C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091" y="4077072"/>
            <a:ext cx="9672909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4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4F1C03-7866-657C-B0A3-C1A2A1D9D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572F26E-07B0-E9EA-B131-EB4518554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88840"/>
            <a:ext cx="9672909" cy="79208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9093974-1B63-A643-4669-D05B16FA8C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" y="3717032"/>
            <a:ext cx="9747052" cy="79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31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9E0CD866-233E-1627-3BB0-4E7E58F035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9937104" cy="344052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50F7911-EFD3-D66B-2CE1-B5D867B2DE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42227"/>
            <a:ext cx="9450535" cy="77387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DA47592-B3C8-DC2D-CE6E-85B5FF713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30" y="3670453"/>
            <a:ext cx="9522973" cy="77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41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524C3-803B-CB8E-976A-798944AFAA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4"/>
          <a:stretch/>
        </p:blipFill>
        <p:spPr>
          <a:xfrm>
            <a:off x="696000" y="836712"/>
            <a:ext cx="10800000" cy="476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064F5F-DB04-D2FA-7038-19815F6E9C1C}"/>
              </a:ext>
            </a:extLst>
          </p:cNvPr>
          <p:cNvSpPr/>
          <p:nvPr/>
        </p:nvSpPr>
        <p:spPr bwMode="white">
          <a:xfrm>
            <a:off x="5629333" y="1956671"/>
            <a:ext cx="371428" cy="31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9584D8-28F1-8EDF-B266-560D46D2A018}"/>
              </a:ext>
            </a:extLst>
          </p:cNvPr>
          <p:cNvSpPr/>
          <p:nvPr/>
        </p:nvSpPr>
        <p:spPr bwMode="white">
          <a:xfrm>
            <a:off x="8057904" y="2747606"/>
            <a:ext cx="285715" cy="32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5558C8-66A2-ADA7-66DA-83B55C4D60F5}"/>
              </a:ext>
            </a:extLst>
          </p:cNvPr>
          <p:cNvSpPr/>
          <p:nvPr/>
        </p:nvSpPr>
        <p:spPr bwMode="white">
          <a:xfrm>
            <a:off x="5610285" y="3538541"/>
            <a:ext cx="323809" cy="32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8C0F06-40A9-0640-F115-0E0A733CDC90}"/>
              </a:ext>
            </a:extLst>
          </p:cNvPr>
          <p:cNvSpPr/>
          <p:nvPr/>
        </p:nvSpPr>
        <p:spPr bwMode="white">
          <a:xfrm>
            <a:off x="3286476" y="5129939"/>
            <a:ext cx="276190" cy="32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63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62</cp:revision>
  <dcterms:created xsi:type="dcterms:W3CDTF">2015-09-16T06:44:00Z</dcterms:created>
  <dcterms:modified xsi:type="dcterms:W3CDTF">2023-08-13T05:03:28Z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