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2DA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9" d="100"/>
          <a:sy n="99" d="100"/>
        </p:scale>
        <p:origin x="57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463E800-262B-FC7A-4657-E91974365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157" y="2109778"/>
            <a:ext cx="9853685" cy="26384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26A5C-5EB1-2B86-475C-EF1738FC46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003A93-C82C-B00E-1117-1A1E576E2B8E}"/>
              </a:ext>
            </a:extLst>
          </p:cNvPr>
          <p:cNvSpPr/>
          <p:nvPr/>
        </p:nvSpPr>
        <p:spPr bwMode="white">
          <a:xfrm>
            <a:off x="1996190" y="2917047"/>
            <a:ext cx="295238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DB985D-0B44-E333-97D2-8D1FD05D5316}"/>
              </a:ext>
            </a:extLst>
          </p:cNvPr>
          <p:cNvSpPr/>
          <p:nvPr/>
        </p:nvSpPr>
        <p:spPr bwMode="white">
          <a:xfrm>
            <a:off x="1948571" y="3498654"/>
            <a:ext cx="371428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2EEADE-4EF1-B365-F75F-12424BBBFC56}"/>
              </a:ext>
            </a:extLst>
          </p:cNvPr>
          <p:cNvSpPr/>
          <p:nvPr/>
        </p:nvSpPr>
        <p:spPr bwMode="white">
          <a:xfrm>
            <a:off x="1996190" y="4089796"/>
            <a:ext cx="295238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27B6B9-AD11-86FA-7C0C-87B03B81C118}"/>
              </a:ext>
            </a:extLst>
          </p:cNvPr>
          <p:cNvSpPr/>
          <p:nvPr/>
        </p:nvSpPr>
        <p:spPr bwMode="white">
          <a:xfrm>
            <a:off x="1977142" y="4671403"/>
            <a:ext cx="314285" cy="3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76A45E-036B-DE09-DC0D-B0AB07BDAA77}"/>
              </a:ext>
            </a:extLst>
          </p:cNvPr>
          <p:cNvSpPr/>
          <p:nvPr/>
        </p:nvSpPr>
        <p:spPr bwMode="white">
          <a:xfrm>
            <a:off x="1996190" y="5262545"/>
            <a:ext cx="295238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01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8025CF-46A0-4E70-D3FE-C0A639A60F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480749-48E8-3E1A-791A-19E984AFB56A}"/>
              </a:ext>
            </a:extLst>
          </p:cNvPr>
          <p:cNvSpPr/>
          <p:nvPr/>
        </p:nvSpPr>
        <p:spPr bwMode="white">
          <a:xfrm>
            <a:off x="1958095" y="1811371"/>
            <a:ext cx="314285" cy="33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18E7FF-85F2-34EE-A02B-777875CBDE2C}"/>
              </a:ext>
            </a:extLst>
          </p:cNvPr>
          <p:cNvSpPr/>
          <p:nvPr/>
        </p:nvSpPr>
        <p:spPr bwMode="white">
          <a:xfrm>
            <a:off x="1977142" y="3003661"/>
            <a:ext cx="285714" cy="31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9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BD422-0FC9-B9D0-8582-B027053702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B2B73E-67BD-0567-844B-490802ACFFA7}"/>
              </a:ext>
            </a:extLst>
          </p:cNvPr>
          <p:cNvSpPr/>
          <p:nvPr/>
        </p:nvSpPr>
        <p:spPr bwMode="white">
          <a:xfrm>
            <a:off x="1186666" y="1124625"/>
            <a:ext cx="371428" cy="31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6DA02E-9E8D-49D2-BAE9-EE870E49FD68}"/>
              </a:ext>
            </a:extLst>
          </p:cNvPr>
          <p:cNvSpPr/>
          <p:nvPr/>
        </p:nvSpPr>
        <p:spPr bwMode="white">
          <a:xfrm>
            <a:off x="1234285" y="2297936"/>
            <a:ext cx="285714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F0B93C-8867-6A28-11A2-162DB80D97E4}"/>
              </a:ext>
            </a:extLst>
          </p:cNvPr>
          <p:cNvSpPr/>
          <p:nvPr/>
        </p:nvSpPr>
        <p:spPr bwMode="white">
          <a:xfrm>
            <a:off x="1215238" y="3471247"/>
            <a:ext cx="314285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34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45D5806-48D4-9AA0-934B-5B98B07F93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04" y="877671"/>
            <a:ext cx="8629713" cy="5534065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56A174F-A0D1-5975-C219-89889BF82839}"/>
              </a:ext>
            </a:extLst>
          </p:cNvPr>
          <p:cNvCxnSpPr>
            <a:cxnSpLocks/>
          </p:cNvCxnSpPr>
          <p:nvPr/>
        </p:nvCxnSpPr>
        <p:spPr>
          <a:xfrm>
            <a:off x="6240016" y="2132856"/>
            <a:ext cx="648072" cy="1152128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FA439F9-F395-3E0C-730B-798E56F581EC}"/>
              </a:ext>
            </a:extLst>
          </p:cNvPr>
          <p:cNvCxnSpPr>
            <a:cxnSpLocks/>
          </p:cNvCxnSpPr>
          <p:nvPr/>
        </p:nvCxnSpPr>
        <p:spPr>
          <a:xfrm>
            <a:off x="6102932" y="3079397"/>
            <a:ext cx="785156" cy="2715505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9BB229B-F18D-81E1-387B-B00113FB026B}"/>
              </a:ext>
            </a:extLst>
          </p:cNvPr>
          <p:cNvCxnSpPr>
            <a:cxnSpLocks/>
          </p:cNvCxnSpPr>
          <p:nvPr/>
        </p:nvCxnSpPr>
        <p:spPr>
          <a:xfrm>
            <a:off x="5663952" y="4542530"/>
            <a:ext cx="1239540" cy="0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8315333-B84E-00F0-8918-0858EE358FEF}"/>
              </a:ext>
            </a:extLst>
          </p:cNvPr>
          <p:cNvCxnSpPr>
            <a:cxnSpLocks/>
          </p:cNvCxnSpPr>
          <p:nvPr/>
        </p:nvCxnSpPr>
        <p:spPr>
          <a:xfrm flipH="1">
            <a:off x="6240016" y="2051315"/>
            <a:ext cx="648072" cy="3743587"/>
          </a:xfrm>
          <a:prstGeom prst="line">
            <a:avLst/>
          </a:prstGeom>
          <a:ln>
            <a:solidFill>
              <a:srgbClr val="F82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053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0EC873-90BC-8CB0-B628-C47228F4B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4ADF778-9DCB-2805-4CF6-8AFD56387E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4365104"/>
            <a:ext cx="9433049" cy="102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48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4E895-4D46-5C6B-A44A-E02A6B3526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67" y="476672"/>
            <a:ext cx="10224536" cy="4370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3F8A350-07F5-E734-E6AC-1ADB1F4BE1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67" y="4725144"/>
            <a:ext cx="10284150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D9358F4-A11D-3FD2-B5F9-F66189185E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9" y="1556792"/>
            <a:ext cx="8784976" cy="93610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77E8467-6E79-DB6F-5A66-751C4B138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9" y="3645024"/>
            <a:ext cx="8784976" cy="10081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AE6BADB-EA88-67ED-36E7-263794037B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472" y="5661248"/>
            <a:ext cx="8784976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36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9123F-78B8-670A-9ED1-9E05DC86FA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800000" cy="195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2F115D6-E4D6-F224-B9F5-561DB55ED89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10101"/>
            <a:ext cx="10800000" cy="4424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8640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C95DE-EEEB-C5AC-0AFE-871A9B1F49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569938-3CCF-86C3-C279-465620D05C04}"/>
              </a:ext>
            </a:extLst>
          </p:cNvPr>
          <p:cNvSpPr/>
          <p:nvPr/>
        </p:nvSpPr>
        <p:spPr bwMode="white">
          <a:xfrm>
            <a:off x="1215238" y="1277343"/>
            <a:ext cx="323809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4735C8-8E52-C269-2690-9987D35A7733}"/>
              </a:ext>
            </a:extLst>
          </p:cNvPr>
          <p:cNvSpPr/>
          <p:nvPr/>
        </p:nvSpPr>
        <p:spPr bwMode="white">
          <a:xfrm>
            <a:off x="1215238" y="2222000"/>
            <a:ext cx="323809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E350B7-1651-A335-EF74-E14AD9AB82C5}"/>
              </a:ext>
            </a:extLst>
          </p:cNvPr>
          <p:cNvSpPr/>
          <p:nvPr/>
        </p:nvSpPr>
        <p:spPr bwMode="white">
          <a:xfrm>
            <a:off x="1253333" y="3166656"/>
            <a:ext cx="257142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352D34-C0BE-8E46-C4F0-495BF5CF8743}"/>
              </a:ext>
            </a:extLst>
          </p:cNvPr>
          <p:cNvSpPr/>
          <p:nvPr/>
        </p:nvSpPr>
        <p:spPr bwMode="white">
          <a:xfrm>
            <a:off x="1253333" y="4111312"/>
            <a:ext cx="257142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230B30-B365-8410-F229-5E6A2D4F2807}"/>
              </a:ext>
            </a:extLst>
          </p:cNvPr>
          <p:cNvSpPr/>
          <p:nvPr/>
        </p:nvSpPr>
        <p:spPr bwMode="white">
          <a:xfrm>
            <a:off x="1253333" y="5055969"/>
            <a:ext cx="257142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49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63</cp:revision>
  <dcterms:created xsi:type="dcterms:W3CDTF">2015-09-16T06:44:00Z</dcterms:created>
  <dcterms:modified xsi:type="dcterms:W3CDTF">2023-08-15T01:05:23Z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