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534B6C-F2E9-8D06-D01E-D92229B9B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696" y="2950365"/>
            <a:ext cx="6024607" cy="9572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BF8E6-C1BE-66D9-27B5-1F7D98F4C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587C8-3CA2-06CC-D000-5294E16C36D7}"/>
              </a:ext>
            </a:extLst>
          </p:cNvPr>
          <p:cNvSpPr/>
          <p:nvPr/>
        </p:nvSpPr>
        <p:spPr bwMode="white">
          <a:xfrm>
            <a:off x="1262857" y="3905991"/>
            <a:ext cx="314285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FFDCD-B7CE-BACA-A300-509F01A907E5}"/>
              </a:ext>
            </a:extLst>
          </p:cNvPr>
          <p:cNvSpPr/>
          <p:nvPr/>
        </p:nvSpPr>
        <p:spPr bwMode="white">
          <a:xfrm>
            <a:off x="1262857" y="4468022"/>
            <a:ext cx="314285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7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F51EC-AB11-9208-F306-FC26AF4FB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D4452-C77D-48FD-1E53-4E05C03EC4FC}"/>
              </a:ext>
            </a:extLst>
          </p:cNvPr>
          <p:cNvSpPr/>
          <p:nvPr/>
        </p:nvSpPr>
        <p:spPr bwMode="white">
          <a:xfrm>
            <a:off x="1272380" y="1057906"/>
            <a:ext cx="25714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4794E9-911F-0E9E-061F-674A407C17A4}"/>
              </a:ext>
            </a:extLst>
          </p:cNvPr>
          <p:cNvSpPr/>
          <p:nvPr/>
        </p:nvSpPr>
        <p:spPr bwMode="white">
          <a:xfrm>
            <a:off x="1253333" y="2174694"/>
            <a:ext cx="25714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672980-5E90-18D5-FA85-CBD031470984}"/>
              </a:ext>
            </a:extLst>
          </p:cNvPr>
          <p:cNvSpPr/>
          <p:nvPr/>
        </p:nvSpPr>
        <p:spPr bwMode="white">
          <a:xfrm>
            <a:off x="1215238" y="3301026"/>
            <a:ext cx="323809" cy="31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45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36527-CFC4-F0C3-62BB-4D5E671D0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1CC55-2763-5B45-0437-10F3D21D9F8D}"/>
              </a:ext>
            </a:extLst>
          </p:cNvPr>
          <p:cNvSpPr/>
          <p:nvPr/>
        </p:nvSpPr>
        <p:spPr bwMode="white">
          <a:xfrm>
            <a:off x="1986666" y="2993717"/>
            <a:ext cx="314285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08D761-3A0C-B561-824C-6FA5593EF337}"/>
              </a:ext>
            </a:extLst>
          </p:cNvPr>
          <p:cNvSpPr/>
          <p:nvPr/>
        </p:nvSpPr>
        <p:spPr bwMode="white">
          <a:xfrm>
            <a:off x="1958095" y="3642192"/>
            <a:ext cx="361904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CFD286-0564-5141-A740-36D8075BABDD}"/>
              </a:ext>
            </a:extLst>
          </p:cNvPr>
          <p:cNvSpPr/>
          <p:nvPr/>
        </p:nvSpPr>
        <p:spPr bwMode="white">
          <a:xfrm>
            <a:off x="1986666" y="4271594"/>
            <a:ext cx="314285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278B35-8091-3D3A-C5FE-5011687A632D}"/>
              </a:ext>
            </a:extLst>
          </p:cNvPr>
          <p:cNvSpPr/>
          <p:nvPr/>
        </p:nvSpPr>
        <p:spPr bwMode="white">
          <a:xfrm>
            <a:off x="1958095" y="4920070"/>
            <a:ext cx="361904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66F0A2-E951-34AA-79AB-4C457EAABED8}"/>
              </a:ext>
            </a:extLst>
          </p:cNvPr>
          <p:cNvSpPr/>
          <p:nvPr/>
        </p:nvSpPr>
        <p:spPr bwMode="white">
          <a:xfrm>
            <a:off x="1996190" y="5559009"/>
            <a:ext cx="295238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99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EEA1F-9EB3-0F54-27E1-6EB05546A5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1F328-ADD9-DE8B-C3E7-2506860E084C}"/>
              </a:ext>
            </a:extLst>
          </p:cNvPr>
          <p:cNvSpPr/>
          <p:nvPr/>
        </p:nvSpPr>
        <p:spPr bwMode="white">
          <a:xfrm>
            <a:off x="3634285" y="1897518"/>
            <a:ext cx="1266666" cy="42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636DFA5-EC6C-5DAD-440F-E28B7A0CF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655840" y="3212976"/>
            <a:ext cx="1944216" cy="8640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90BA542-EB84-0555-75BF-D7702B614E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9768408" y="3212976"/>
            <a:ext cx="151216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9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61E16-50D9-4ACC-A740-D84606FB1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4D89E-3AE3-C13E-51E4-DD4A0107B630}"/>
              </a:ext>
            </a:extLst>
          </p:cNvPr>
          <p:cNvSpPr/>
          <p:nvPr/>
        </p:nvSpPr>
        <p:spPr bwMode="white">
          <a:xfrm>
            <a:off x="3653333" y="1181884"/>
            <a:ext cx="952380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C68A8-4260-E353-5E9B-26E40D92C7DA}"/>
              </a:ext>
            </a:extLst>
          </p:cNvPr>
          <p:cNvSpPr/>
          <p:nvPr/>
        </p:nvSpPr>
        <p:spPr bwMode="white">
          <a:xfrm>
            <a:off x="4672380" y="2479354"/>
            <a:ext cx="685714" cy="4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0F4FD-CAEF-EC0B-4140-5B8F7CA066D6}"/>
              </a:ext>
            </a:extLst>
          </p:cNvPr>
          <p:cNvSpPr/>
          <p:nvPr/>
        </p:nvSpPr>
        <p:spPr bwMode="white">
          <a:xfrm>
            <a:off x="4910476" y="3910387"/>
            <a:ext cx="1257142" cy="41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ACE15-5DC6-A7A2-64FC-A36A5A4D2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9DE440-BE4F-D778-669A-C272B7933EC1}"/>
              </a:ext>
            </a:extLst>
          </p:cNvPr>
          <p:cNvSpPr/>
          <p:nvPr/>
        </p:nvSpPr>
        <p:spPr bwMode="white">
          <a:xfrm>
            <a:off x="1986666" y="2574809"/>
            <a:ext cx="266666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DBA34-4B95-8CCC-1678-9B1312F72933}"/>
              </a:ext>
            </a:extLst>
          </p:cNvPr>
          <p:cNvSpPr/>
          <p:nvPr/>
        </p:nvSpPr>
        <p:spPr bwMode="white">
          <a:xfrm>
            <a:off x="1872380" y="4301646"/>
            <a:ext cx="485714" cy="41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0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A17BD-342B-1358-FFE2-E9709CEC9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88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128E2-134B-39EE-35A7-C2C721E812D4}"/>
              </a:ext>
            </a:extLst>
          </p:cNvPr>
          <p:cNvSpPr/>
          <p:nvPr/>
        </p:nvSpPr>
        <p:spPr bwMode="white">
          <a:xfrm>
            <a:off x="1300741" y="1608477"/>
            <a:ext cx="266666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38A6A-FEB6-A2B5-9690-1A5A6A9FD1C9}"/>
              </a:ext>
            </a:extLst>
          </p:cNvPr>
          <p:cNvSpPr/>
          <p:nvPr/>
        </p:nvSpPr>
        <p:spPr bwMode="white">
          <a:xfrm>
            <a:off x="1300741" y="3182476"/>
            <a:ext cx="266666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7A8F44-2B29-F462-3718-D403261310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53136"/>
            <a:ext cx="10800000" cy="19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072A86-3415-74EA-94B2-4E60BC2ED8BA}"/>
              </a:ext>
            </a:extLst>
          </p:cNvPr>
          <p:cNvSpPr/>
          <p:nvPr/>
        </p:nvSpPr>
        <p:spPr bwMode="white">
          <a:xfrm>
            <a:off x="1186455" y="5390062"/>
            <a:ext cx="485714" cy="42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15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F0CA7-195E-FDFA-98B5-1A15BA299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AB58A9D-0964-B676-211E-1C2A2E9555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91544" y="3429000"/>
            <a:ext cx="9361040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6891EF7-B22F-FD78-357D-2A72A34B94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91544" y="4725144"/>
            <a:ext cx="936104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33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6398A660-13FB-4EB0-1162-33985F108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295961" cy="41764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D1D1754-7AED-5CA5-61FA-603ED672CA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272647" y="1916832"/>
            <a:ext cx="9719897" cy="7920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4A6926-3626-A763-03BD-C3778950FE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272647" y="3356992"/>
            <a:ext cx="9646706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5585122-B641-3E50-8A2A-06BDA3D09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311990" y="4725144"/>
            <a:ext cx="9719897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9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7AE72-42FE-2979-2221-16CC91FFC2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" b="1"/>
          <a:stretch/>
        </p:blipFill>
        <p:spPr>
          <a:xfrm>
            <a:off x="720000" y="980728"/>
            <a:ext cx="10800000" cy="457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11DE8C-EF9C-AE6D-2141-317634938FF5}"/>
              </a:ext>
            </a:extLst>
          </p:cNvPr>
          <p:cNvSpPr/>
          <p:nvPr/>
        </p:nvSpPr>
        <p:spPr bwMode="white">
          <a:xfrm>
            <a:off x="2855640" y="764704"/>
            <a:ext cx="1080120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616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2023-08-17T04:43:34Z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