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5" r:id="rId4"/>
    <p:sldId id="344" r:id="rId5"/>
    <p:sldId id="343" r:id="rId6"/>
    <p:sldId id="342" r:id="rId7"/>
    <p:sldId id="339" r:id="rId8"/>
    <p:sldId id="338" r:id="rId9"/>
    <p:sldId id="337" r:id="rId10"/>
    <p:sldId id="336" r:id="rId11"/>
    <p:sldId id="334" r:id="rId12"/>
    <p:sldId id="333" r:id="rId13"/>
    <p:sldId id="331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66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358A0CE-0BD6-2B42-B159-CDD6CFF22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689" y="2955128"/>
            <a:ext cx="4700622" cy="9477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35EAA-8607-69EF-C844-1AEE2F2419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623391" y="981052"/>
            <a:ext cx="10639123" cy="115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F5671-CD33-7035-3A29-86E869A8AA9A}"/>
              </a:ext>
            </a:extLst>
          </p:cNvPr>
          <p:cNvSpPr/>
          <p:nvPr/>
        </p:nvSpPr>
        <p:spPr bwMode="white">
          <a:xfrm>
            <a:off x="983432" y="1126617"/>
            <a:ext cx="326832" cy="30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6C0F6A-01D8-43CC-6F1E-471FB37443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623391" y="2132855"/>
            <a:ext cx="10908410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6F0032-7336-CCEE-DC15-013209A79074}"/>
              </a:ext>
            </a:extLst>
          </p:cNvPr>
          <p:cNvSpPr/>
          <p:nvPr/>
        </p:nvSpPr>
        <p:spPr bwMode="white">
          <a:xfrm>
            <a:off x="983432" y="2432771"/>
            <a:ext cx="299595" cy="30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A7D9FF-1F5F-EF4A-9F40-BB5933E76913}"/>
              </a:ext>
            </a:extLst>
          </p:cNvPr>
          <p:cNvSpPr/>
          <p:nvPr/>
        </p:nvSpPr>
        <p:spPr bwMode="white">
          <a:xfrm>
            <a:off x="959589" y="3645024"/>
            <a:ext cx="326832" cy="30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28094-E425-ACAE-1C61-D4912D067D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720000" y="972000"/>
            <a:ext cx="10078784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80F34-A223-6CA7-C439-D94F7C7E7C76}"/>
              </a:ext>
            </a:extLst>
          </p:cNvPr>
          <p:cNvSpPr/>
          <p:nvPr/>
        </p:nvSpPr>
        <p:spPr bwMode="white">
          <a:xfrm>
            <a:off x="1043809" y="1095938"/>
            <a:ext cx="349407" cy="38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07CD5-72DB-FF99-5A93-4157FC223949}"/>
              </a:ext>
            </a:extLst>
          </p:cNvPr>
          <p:cNvSpPr/>
          <p:nvPr/>
        </p:nvSpPr>
        <p:spPr bwMode="white">
          <a:xfrm>
            <a:off x="1043809" y="2204864"/>
            <a:ext cx="349407" cy="40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C5086-A17E-D776-7B71-2D2B0812174F}"/>
              </a:ext>
            </a:extLst>
          </p:cNvPr>
          <p:cNvSpPr/>
          <p:nvPr/>
        </p:nvSpPr>
        <p:spPr bwMode="white">
          <a:xfrm>
            <a:off x="1043809" y="3429000"/>
            <a:ext cx="381172" cy="40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2EA713-8CD2-83FD-7254-836610911167}"/>
              </a:ext>
            </a:extLst>
          </p:cNvPr>
          <p:cNvSpPr/>
          <p:nvPr/>
        </p:nvSpPr>
        <p:spPr bwMode="white">
          <a:xfrm>
            <a:off x="1043809" y="4641475"/>
            <a:ext cx="444700" cy="40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7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8D86E-E550-D13F-E70B-B3490BCFC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407EC02-BE4B-20A1-0D68-78C1573884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5" y="3429000"/>
            <a:ext cx="10800000" cy="247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1662FF-2B56-00B4-FA36-5CE9A283420A}"/>
              </a:ext>
            </a:extLst>
          </p:cNvPr>
          <p:cNvSpPr/>
          <p:nvPr/>
        </p:nvSpPr>
        <p:spPr bwMode="white">
          <a:xfrm>
            <a:off x="1224760" y="3533917"/>
            <a:ext cx="238095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DD450F-5846-50B1-524E-5D5FB5C55DE4}"/>
              </a:ext>
            </a:extLst>
          </p:cNvPr>
          <p:cNvSpPr/>
          <p:nvPr/>
        </p:nvSpPr>
        <p:spPr bwMode="white">
          <a:xfrm>
            <a:off x="1205713" y="4039426"/>
            <a:ext cx="266666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70C731-E866-AB77-6748-363FA8FB3B1A}"/>
              </a:ext>
            </a:extLst>
          </p:cNvPr>
          <p:cNvSpPr/>
          <p:nvPr/>
        </p:nvSpPr>
        <p:spPr bwMode="white">
          <a:xfrm>
            <a:off x="1234284" y="4544936"/>
            <a:ext cx="200000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48A95D-775C-F92F-7498-0ECF993ECCEB}"/>
              </a:ext>
            </a:extLst>
          </p:cNvPr>
          <p:cNvSpPr/>
          <p:nvPr/>
        </p:nvSpPr>
        <p:spPr bwMode="white">
          <a:xfrm>
            <a:off x="1234284" y="5059984"/>
            <a:ext cx="209523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F25A7E-71C1-BB2B-FD62-5C9694EAB6BA}"/>
              </a:ext>
            </a:extLst>
          </p:cNvPr>
          <p:cNvSpPr/>
          <p:nvPr/>
        </p:nvSpPr>
        <p:spPr bwMode="white">
          <a:xfrm>
            <a:off x="1224760" y="5565494"/>
            <a:ext cx="228571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48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DE485-CEEF-91D6-DCCB-ABFF6556D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/>
        </p:blipFill>
        <p:spPr>
          <a:xfrm>
            <a:off x="719999" y="972000"/>
            <a:ext cx="7744671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B6BF2-3F7A-915E-EC9C-423488D15B9D}"/>
              </a:ext>
            </a:extLst>
          </p:cNvPr>
          <p:cNvSpPr/>
          <p:nvPr/>
        </p:nvSpPr>
        <p:spPr bwMode="white">
          <a:xfrm>
            <a:off x="1480732" y="1627557"/>
            <a:ext cx="343180" cy="46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A4C18-7BD5-823A-695D-9F88F9EABD42}"/>
              </a:ext>
            </a:extLst>
          </p:cNvPr>
          <p:cNvSpPr/>
          <p:nvPr/>
        </p:nvSpPr>
        <p:spPr bwMode="white">
          <a:xfrm>
            <a:off x="1436772" y="2189697"/>
            <a:ext cx="400377" cy="46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C68FF6-75EB-1D23-EF59-10340ABEBE92}"/>
              </a:ext>
            </a:extLst>
          </p:cNvPr>
          <p:cNvSpPr/>
          <p:nvPr/>
        </p:nvSpPr>
        <p:spPr bwMode="white">
          <a:xfrm>
            <a:off x="1498770" y="2694650"/>
            <a:ext cx="300284" cy="46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E4214-5B45-F955-7E26-83A58EA7279F}"/>
              </a:ext>
            </a:extLst>
          </p:cNvPr>
          <p:cNvSpPr/>
          <p:nvPr/>
        </p:nvSpPr>
        <p:spPr bwMode="white">
          <a:xfrm>
            <a:off x="1498770" y="3212976"/>
            <a:ext cx="314581" cy="46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097A49-C81C-203C-EEFB-300D63F37E25}"/>
              </a:ext>
            </a:extLst>
          </p:cNvPr>
          <p:cNvSpPr/>
          <p:nvPr/>
        </p:nvSpPr>
        <p:spPr bwMode="white">
          <a:xfrm>
            <a:off x="1487488" y="3861048"/>
            <a:ext cx="357480" cy="44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49D0C7-CFF9-2853-6811-0DB6C22287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8"/>
          <a:stretch/>
        </p:blipFill>
        <p:spPr>
          <a:xfrm>
            <a:off x="734307" y="4430559"/>
            <a:ext cx="9207491" cy="212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504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AB03D-2C68-D2EE-A041-7F189A947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3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933F5D8-4767-EEB3-C75E-A0999B8384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45" y="1975673"/>
            <a:ext cx="9969139" cy="7332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B9A942-9BDC-70F9-B40D-B8C5BC096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45" y="3284984"/>
            <a:ext cx="10009112" cy="73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6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80FC5-C81D-9998-1350-E1181F8AB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E36635F-D800-EB18-22C2-B71A61D7E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0009112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7719BD2-52B4-F471-74DE-50A5E508C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89656"/>
            <a:ext cx="10009112" cy="7920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3D68213-92D8-FDFE-CB41-6CE239F08B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94528"/>
            <a:ext cx="1000911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7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D2FD6-9CAF-98C5-5FF5-3D898DE9F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56" y="908720"/>
            <a:ext cx="11383888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7E829-ED0B-6FEF-9501-EC8EF3836D34}"/>
              </a:ext>
            </a:extLst>
          </p:cNvPr>
          <p:cNvSpPr/>
          <p:nvPr/>
        </p:nvSpPr>
        <p:spPr bwMode="white">
          <a:xfrm>
            <a:off x="1415481" y="3601640"/>
            <a:ext cx="383522" cy="47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06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150F7-0475-4E6B-EF80-1F125CB203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20000" y="895432"/>
            <a:ext cx="10331728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ABFA4-7CDE-8CD4-2A29-F18C60435909}"/>
              </a:ext>
            </a:extLst>
          </p:cNvPr>
          <p:cNvSpPr/>
          <p:nvPr/>
        </p:nvSpPr>
        <p:spPr bwMode="white">
          <a:xfrm>
            <a:off x="1043809" y="980729"/>
            <a:ext cx="371671" cy="35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3FE28C-5D60-48BC-CCFA-F47130D8F25A}"/>
              </a:ext>
            </a:extLst>
          </p:cNvPr>
          <p:cNvSpPr/>
          <p:nvPr/>
        </p:nvSpPr>
        <p:spPr bwMode="white">
          <a:xfrm>
            <a:off x="1059845" y="2708920"/>
            <a:ext cx="405460" cy="38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26A663-BC1F-87B4-0500-FE0812D795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20000" y="3862725"/>
            <a:ext cx="10366505" cy="231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06717-1F66-346B-2140-1235EE756D2A}"/>
              </a:ext>
            </a:extLst>
          </p:cNvPr>
          <p:cNvSpPr/>
          <p:nvPr/>
        </p:nvSpPr>
        <p:spPr bwMode="white">
          <a:xfrm>
            <a:off x="1027161" y="3931090"/>
            <a:ext cx="473036" cy="36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54E87B-0645-02F5-97DA-398212BE686B}"/>
              </a:ext>
            </a:extLst>
          </p:cNvPr>
          <p:cNvSpPr/>
          <p:nvPr/>
        </p:nvSpPr>
        <p:spPr bwMode="white">
          <a:xfrm>
            <a:off x="1035120" y="5157192"/>
            <a:ext cx="405460" cy="36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8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65483-E0BE-9866-B098-BBEE1A522F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234" r="20447" b="-234"/>
          <a:stretch/>
        </p:blipFill>
        <p:spPr>
          <a:xfrm>
            <a:off x="335360" y="775121"/>
            <a:ext cx="9964070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864AD7-7BC5-6940-373F-15291DC783A8}"/>
              </a:ext>
            </a:extLst>
          </p:cNvPr>
          <p:cNvSpPr/>
          <p:nvPr/>
        </p:nvSpPr>
        <p:spPr bwMode="white">
          <a:xfrm>
            <a:off x="1060066" y="2408209"/>
            <a:ext cx="606446" cy="4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9031F-938A-3254-DF50-05CE98A98AEC}"/>
              </a:ext>
            </a:extLst>
          </p:cNvPr>
          <p:cNvSpPr/>
          <p:nvPr/>
        </p:nvSpPr>
        <p:spPr bwMode="white">
          <a:xfrm>
            <a:off x="1127449" y="2956761"/>
            <a:ext cx="516602" cy="43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A2F0B-806B-046C-DA96-EC53F1314F5B}"/>
              </a:ext>
            </a:extLst>
          </p:cNvPr>
          <p:cNvSpPr/>
          <p:nvPr/>
        </p:nvSpPr>
        <p:spPr bwMode="white">
          <a:xfrm>
            <a:off x="1127449" y="3514969"/>
            <a:ext cx="539063" cy="4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7254F1-30C8-B315-CD03-5C5AE2BF3302}"/>
              </a:ext>
            </a:extLst>
          </p:cNvPr>
          <p:cNvSpPr/>
          <p:nvPr/>
        </p:nvSpPr>
        <p:spPr bwMode="white">
          <a:xfrm>
            <a:off x="1127449" y="4077072"/>
            <a:ext cx="539063" cy="4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BC4394-CEDD-BE72-35F3-E081BD9A0E12}"/>
              </a:ext>
            </a:extLst>
          </p:cNvPr>
          <p:cNvSpPr/>
          <p:nvPr/>
        </p:nvSpPr>
        <p:spPr bwMode="white">
          <a:xfrm>
            <a:off x="1127449" y="4625624"/>
            <a:ext cx="516602" cy="4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5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EC7EF-5C7A-3F5E-E7F1-A61AB26294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07A0B-51F6-BCC2-5953-D065774CEBAE}"/>
              </a:ext>
            </a:extLst>
          </p:cNvPr>
          <p:cNvSpPr/>
          <p:nvPr/>
        </p:nvSpPr>
        <p:spPr bwMode="white">
          <a:xfrm>
            <a:off x="1462857" y="1572979"/>
            <a:ext cx="228571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8A3EA-6F88-0823-0FEE-6659DE893013}"/>
              </a:ext>
            </a:extLst>
          </p:cNvPr>
          <p:cNvSpPr/>
          <p:nvPr/>
        </p:nvSpPr>
        <p:spPr bwMode="white">
          <a:xfrm>
            <a:off x="1453333" y="2975263"/>
            <a:ext cx="257142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52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4D734-F5F2-8FB9-49D4-754747529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F09C0-69E0-C640-513D-69ACC4224F03}"/>
              </a:ext>
            </a:extLst>
          </p:cNvPr>
          <p:cNvSpPr/>
          <p:nvPr/>
        </p:nvSpPr>
        <p:spPr bwMode="white">
          <a:xfrm>
            <a:off x="1015238" y="1105470"/>
            <a:ext cx="266666" cy="2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9BE75-ECDA-0E80-89B5-194FE9BE700E}"/>
              </a:ext>
            </a:extLst>
          </p:cNvPr>
          <p:cNvSpPr/>
          <p:nvPr/>
        </p:nvSpPr>
        <p:spPr bwMode="white">
          <a:xfrm>
            <a:off x="1015238" y="2506911"/>
            <a:ext cx="266666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2D4D2B-C0B0-8A44-5D23-032AA732D480}"/>
              </a:ext>
            </a:extLst>
          </p:cNvPr>
          <p:cNvSpPr/>
          <p:nvPr/>
        </p:nvSpPr>
        <p:spPr bwMode="white">
          <a:xfrm>
            <a:off x="1043809" y="3898818"/>
            <a:ext cx="209523" cy="2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7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F46B0-72F3-BA79-A04C-EC949C3C6B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95CD2-4AF0-BE6E-DAA9-9B79A030974A}"/>
              </a:ext>
            </a:extLst>
          </p:cNvPr>
          <p:cNvSpPr/>
          <p:nvPr/>
        </p:nvSpPr>
        <p:spPr bwMode="white">
          <a:xfrm>
            <a:off x="1443809" y="1592157"/>
            <a:ext cx="266666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9D0A7-A939-E9DC-FCDC-D616B964CD15}"/>
              </a:ext>
            </a:extLst>
          </p:cNvPr>
          <p:cNvSpPr/>
          <p:nvPr/>
        </p:nvSpPr>
        <p:spPr bwMode="white">
          <a:xfrm>
            <a:off x="1472380" y="2069201"/>
            <a:ext cx="209523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6F37F5-2F39-1A61-3D22-20A147CC11BE}"/>
              </a:ext>
            </a:extLst>
          </p:cNvPr>
          <p:cNvSpPr/>
          <p:nvPr/>
        </p:nvSpPr>
        <p:spPr bwMode="white">
          <a:xfrm>
            <a:off x="1443809" y="2546246"/>
            <a:ext cx="266666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6D625-A9E5-663A-E92C-0E1FA44F3322}"/>
              </a:ext>
            </a:extLst>
          </p:cNvPr>
          <p:cNvSpPr/>
          <p:nvPr/>
        </p:nvSpPr>
        <p:spPr bwMode="white">
          <a:xfrm>
            <a:off x="1472380" y="3023290"/>
            <a:ext cx="20952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CCF2AC-864F-12A9-5CC2-5CF1DB42BB21}"/>
              </a:ext>
            </a:extLst>
          </p:cNvPr>
          <p:cNvSpPr/>
          <p:nvPr/>
        </p:nvSpPr>
        <p:spPr bwMode="white">
          <a:xfrm>
            <a:off x="1472380" y="3500334"/>
            <a:ext cx="20952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C3361-5BBC-E67E-3EFF-48B85076BF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FF4B0-460C-AF37-9D39-9A6B67D65827}"/>
              </a:ext>
            </a:extLst>
          </p:cNvPr>
          <p:cNvSpPr/>
          <p:nvPr/>
        </p:nvSpPr>
        <p:spPr bwMode="white">
          <a:xfrm>
            <a:off x="1462857" y="1573941"/>
            <a:ext cx="228571" cy="2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68700-7CDB-4E48-E746-5141023CB280}"/>
              </a:ext>
            </a:extLst>
          </p:cNvPr>
          <p:cNvSpPr/>
          <p:nvPr/>
        </p:nvSpPr>
        <p:spPr bwMode="white">
          <a:xfrm>
            <a:off x="1443809" y="2538959"/>
            <a:ext cx="266666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FA7B0A-9B54-9FC6-E817-67613F643A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60657"/>
            <a:ext cx="10800000" cy="292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01DD55-6DF5-FF54-CA41-F67B73BB1799}"/>
              </a:ext>
            </a:extLst>
          </p:cNvPr>
          <p:cNvSpPr/>
          <p:nvPr/>
        </p:nvSpPr>
        <p:spPr bwMode="white">
          <a:xfrm>
            <a:off x="1441733" y="3494164"/>
            <a:ext cx="228571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0F3435-856F-28EB-06DF-2114937F533B}"/>
              </a:ext>
            </a:extLst>
          </p:cNvPr>
          <p:cNvSpPr/>
          <p:nvPr/>
        </p:nvSpPr>
        <p:spPr bwMode="white">
          <a:xfrm>
            <a:off x="1441733" y="4457328"/>
            <a:ext cx="228571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04FE55-8601-D5B8-2C53-A9DEFAE0FA3C}"/>
              </a:ext>
            </a:extLst>
          </p:cNvPr>
          <p:cNvSpPr/>
          <p:nvPr/>
        </p:nvSpPr>
        <p:spPr bwMode="white">
          <a:xfrm>
            <a:off x="1451257" y="5420492"/>
            <a:ext cx="209523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18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73B01-6F1E-B739-AAB7-83FF705A68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252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9AE49-2EA9-B806-2B0A-94C63EF7037E}"/>
              </a:ext>
            </a:extLst>
          </p:cNvPr>
          <p:cNvSpPr/>
          <p:nvPr/>
        </p:nvSpPr>
        <p:spPr bwMode="white">
          <a:xfrm>
            <a:off x="1629333" y="3722796"/>
            <a:ext cx="619047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E69479-AA53-86C7-374F-20B0ED438B15}"/>
              </a:ext>
            </a:extLst>
          </p:cNvPr>
          <p:cNvSpPr/>
          <p:nvPr/>
        </p:nvSpPr>
        <p:spPr bwMode="white">
          <a:xfrm>
            <a:off x="5581714" y="3722796"/>
            <a:ext cx="419047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666B6C-A33F-B73F-F707-74ABDD334F89}"/>
              </a:ext>
            </a:extLst>
          </p:cNvPr>
          <p:cNvSpPr/>
          <p:nvPr/>
        </p:nvSpPr>
        <p:spPr bwMode="white">
          <a:xfrm>
            <a:off x="8134095" y="3818173"/>
            <a:ext cx="876190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358B2-DEC3-C01C-4529-EB6EB7907E21}"/>
              </a:ext>
            </a:extLst>
          </p:cNvPr>
          <p:cNvSpPr/>
          <p:nvPr/>
        </p:nvSpPr>
        <p:spPr bwMode="white">
          <a:xfrm>
            <a:off x="10019809" y="3789040"/>
            <a:ext cx="657142" cy="2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5E6D70F-2917-E3C1-DE0B-2B8189B54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1" y="3605150"/>
            <a:ext cx="1196327" cy="62314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0CDE07D-E1E1-701F-BF6E-D80FA187B7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/>
        </p:blipFill>
        <p:spPr>
          <a:xfrm>
            <a:off x="4255365" y="769844"/>
            <a:ext cx="3071744" cy="93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04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76F29-0834-8C64-FEA6-B1F767EE09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551384" y="980728"/>
            <a:ext cx="10123395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4655B-BB58-415C-29B9-97D90EC59D47}"/>
              </a:ext>
            </a:extLst>
          </p:cNvPr>
          <p:cNvSpPr/>
          <p:nvPr/>
        </p:nvSpPr>
        <p:spPr bwMode="white">
          <a:xfrm>
            <a:off x="1383601" y="1619549"/>
            <a:ext cx="352420" cy="3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9113A-54A9-2C4E-0389-9AD7725FEDF5}"/>
              </a:ext>
            </a:extLst>
          </p:cNvPr>
          <p:cNvSpPr/>
          <p:nvPr/>
        </p:nvSpPr>
        <p:spPr bwMode="white">
          <a:xfrm>
            <a:off x="1345707" y="2201403"/>
            <a:ext cx="384459" cy="3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5896EB-97C5-832C-CAD3-649A36723A6B}"/>
              </a:ext>
            </a:extLst>
          </p:cNvPr>
          <p:cNvSpPr/>
          <p:nvPr/>
        </p:nvSpPr>
        <p:spPr bwMode="white">
          <a:xfrm>
            <a:off x="1354065" y="2711147"/>
            <a:ext cx="352420" cy="36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6AB7EB-DB32-7C45-EBD4-6A2F20AA4F35}"/>
              </a:ext>
            </a:extLst>
          </p:cNvPr>
          <p:cNvSpPr/>
          <p:nvPr/>
        </p:nvSpPr>
        <p:spPr bwMode="white">
          <a:xfrm>
            <a:off x="1354065" y="3236132"/>
            <a:ext cx="384459" cy="3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C60840-0247-0E5C-D04B-AF4857EE450F}"/>
              </a:ext>
            </a:extLst>
          </p:cNvPr>
          <p:cNvSpPr/>
          <p:nvPr/>
        </p:nvSpPr>
        <p:spPr bwMode="white">
          <a:xfrm>
            <a:off x="1343472" y="3861048"/>
            <a:ext cx="448535" cy="3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11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B70ED-F41B-AB3B-245F-DA4704B024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695400" y="980728"/>
            <a:ext cx="1034048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2BBB3-7E44-2F16-4029-707CA6FEAE27}"/>
              </a:ext>
            </a:extLst>
          </p:cNvPr>
          <p:cNvSpPr/>
          <p:nvPr/>
        </p:nvSpPr>
        <p:spPr bwMode="white">
          <a:xfrm>
            <a:off x="1472380" y="1573705"/>
            <a:ext cx="303140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6933F9-6A27-79EE-8DD0-25BD0C9EC47E}"/>
              </a:ext>
            </a:extLst>
          </p:cNvPr>
          <p:cNvSpPr/>
          <p:nvPr/>
        </p:nvSpPr>
        <p:spPr bwMode="white">
          <a:xfrm>
            <a:off x="1464597" y="2636912"/>
            <a:ext cx="355860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E21B90-067C-E6BF-B3DE-39B509C93E16}"/>
              </a:ext>
            </a:extLst>
          </p:cNvPr>
          <p:cNvSpPr/>
          <p:nvPr/>
        </p:nvSpPr>
        <p:spPr bwMode="white">
          <a:xfrm>
            <a:off x="1464597" y="3591999"/>
            <a:ext cx="355860" cy="43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21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68</cp:revision>
  <dcterms:created xsi:type="dcterms:W3CDTF">2015-09-16T06:44:00Z</dcterms:created>
  <dcterms:modified xsi:type="dcterms:W3CDTF">2023-08-17T04:15:11Z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