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2DA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A5956C-3518-C618-DB74-352B8705F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03" y="2297898"/>
            <a:ext cx="11034793" cy="2262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EAE41-7401-6D8B-7426-EBEE16DAEC34}"/>
              </a:ext>
            </a:extLst>
          </p:cNvPr>
          <p:cNvSpPr/>
          <p:nvPr/>
        </p:nvSpPr>
        <p:spPr bwMode="white">
          <a:xfrm>
            <a:off x="10200456" y="3284984"/>
            <a:ext cx="168468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BDE1F-6300-F8E6-66EE-3129BAF08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81B4E-BA18-C6FD-AE24-F8C128AACA56}"/>
              </a:ext>
            </a:extLst>
          </p:cNvPr>
          <p:cNvSpPr/>
          <p:nvPr/>
        </p:nvSpPr>
        <p:spPr bwMode="white">
          <a:xfrm>
            <a:off x="1234285" y="1057714"/>
            <a:ext cx="285714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9160A-3A38-EC0E-D919-E66D2C39CE2C}"/>
              </a:ext>
            </a:extLst>
          </p:cNvPr>
          <p:cNvSpPr/>
          <p:nvPr/>
        </p:nvSpPr>
        <p:spPr bwMode="white">
          <a:xfrm>
            <a:off x="1234285" y="2267238"/>
            <a:ext cx="285714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C09C1A-07B1-B51C-D255-1A34A8F83212}"/>
              </a:ext>
            </a:extLst>
          </p:cNvPr>
          <p:cNvSpPr/>
          <p:nvPr/>
        </p:nvSpPr>
        <p:spPr bwMode="white">
          <a:xfrm>
            <a:off x="1186666" y="3467238"/>
            <a:ext cx="371428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FB9221-7146-29B0-2AD2-C4E843940AA4}"/>
              </a:ext>
            </a:extLst>
          </p:cNvPr>
          <p:cNvSpPr/>
          <p:nvPr/>
        </p:nvSpPr>
        <p:spPr bwMode="white">
          <a:xfrm>
            <a:off x="1234285" y="4676761"/>
            <a:ext cx="285714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3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6BD63-87D0-4CB6-027B-4472290D4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393574-EAAB-7F18-E7CA-9D9279C68C5A}"/>
              </a:ext>
            </a:extLst>
          </p:cNvPr>
          <p:cNvSpPr/>
          <p:nvPr/>
        </p:nvSpPr>
        <p:spPr bwMode="white">
          <a:xfrm>
            <a:off x="2300952" y="5013177"/>
            <a:ext cx="289986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C9B91C-58CF-93C0-E660-70C53790C1FE}"/>
              </a:ext>
            </a:extLst>
          </p:cNvPr>
          <p:cNvSpPr/>
          <p:nvPr/>
        </p:nvSpPr>
        <p:spPr bwMode="white">
          <a:xfrm>
            <a:off x="3396190" y="5013177"/>
            <a:ext cx="303794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9199F-628B-A8EE-10C2-B284A2055F0F}"/>
              </a:ext>
            </a:extLst>
          </p:cNvPr>
          <p:cNvSpPr/>
          <p:nvPr/>
        </p:nvSpPr>
        <p:spPr bwMode="white">
          <a:xfrm>
            <a:off x="4386666" y="5013177"/>
            <a:ext cx="359031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AA8C7-4B8F-CAC0-2886-CA8C5607C94E}"/>
              </a:ext>
            </a:extLst>
          </p:cNvPr>
          <p:cNvSpPr/>
          <p:nvPr/>
        </p:nvSpPr>
        <p:spPr bwMode="white">
          <a:xfrm>
            <a:off x="7300952" y="5013177"/>
            <a:ext cx="303794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6AA2E7-BA8F-D010-8460-8CD65C93525E}"/>
              </a:ext>
            </a:extLst>
          </p:cNvPr>
          <p:cNvSpPr/>
          <p:nvPr/>
        </p:nvSpPr>
        <p:spPr bwMode="white">
          <a:xfrm>
            <a:off x="8281904" y="5013177"/>
            <a:ext cx="262368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FFCBFB-8DF9-9B8E-D952-06909C2BF195}"/>
              </a:ext>
            </a:extLst>
          </p:cNvPr>
          <p:cNvSpPr/>
          <p:nvPr/>
        </p:nvSpPr>
        <p:spPr bwMode="white">
          <a:xfrm>
            <a:off x="9243809" y="5013177"/>
            <a:ext cx="262367" cy="3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B6766-CBA3-8310-8847-5E6853E58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B1C6E-6BB4-6D42-8DD7-DF6E7C102EE9}"/>
              </a:ext>
            </a:extLst>
          </p:cNvPr>
          <p:cNvSpPr/>
          <p:nvPr/>
        </p:nvSpPr>
        <p:spPr bwMode="white">
          <a:xfrm>
            <a:off x="4520000" y="3115384"/>
            <a:ext cx="266666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0C07D-DB2A-9D44-B7BE-130D2ADE33E8}"/>
              </a:ext>
            </a:extLst>
          </p:cNvPr>
          <p:cNvSpPr/>
          <p:nvPr/>
        </p:nvSpPr>
        <p:spPr bwMode="white">
          <a:xfrm>
            <a:off x="1272380" y="3315433"/>
            <a:ext cx="200000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C8B84E-E8C8-92BC-3245-BE7D69609BB9}"/>
              </a:ext>
            </a:extLst>
          </p:cNvPr>
          <p:cNvSpPr/>
          <p:nvPr/>
        </p:nvSpPr>
        <p:spPr bwMode="white">
          <a:xfrm>
            <a:off x="2243809" y="3315433"/>
            <a:ext cx="257142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85CCC-FEDE-6A14-B409-8F0DEC9844B1}"/>
              </a:ext>
            </a:extLst>
          </p:cNvPr>
          <p:cNvSpPr/>
          <p:nvPr/>
        </p:nvSpPr>
        <p:spPr bwMode="white">
          <a:xfrm>
            <a:off x="3500952" y="3315433"/>
            <a:ext cx="228571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6C69FD-8455-6B87-52DC-3B407F42F87C}"/>
              </a:ext>
            </a:extLst>
          </p:cNvPr>
          <p:cNvSpPr/>
          <p:nvPr/>
        </p:nvSpPr>
        <p:spPr bwMode="white">
          <a:xfrm>
            <a:off x="7320000" y="3315433"/>
            <a:ext cx="200000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AE15F8-A460-0C9F-3E95-B7915C691CD9}"/>
              </a:ext>
            </a:extLst>
          </p:cNvPr>
          <p:cNvSpPr/>
          <p:nvPr/>
        </p:nvSpPr>
        <p:spPr bwMode="white">
          <a:xfrm>
            <a:off x="8291428" y="3315433"/>
            <a:ext cx="219047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B2716F-CACB-D73A-4746-214F4C70B859}"/>
              </a:ext>
            </a:extLst>
          </p:cNvPr>
          <p:cNvSpPr/>
          <p:nvPr/>
        </p:nvSpPr>
        <p:spPr bwMode="white">
          <a:xfrm>
            <a:off x="3720000" y="5820812"/>
            <a:ext cx="276190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EBD2F2-028F-FE90-6515-4F8D55815CFF}"/>
              </a:ext>
            </a:extLst>
          </p:cNvPr>
          <p:cNvSpPr/>
          <p:nvPr/>
        </p:nvSpPr>
        <p:spPr bwMode="white">
          <a:xfrm>
            <a:off x="8853333" y="5820812"/>
            <a:ext cx="171429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493788-8367-BE5E-F854-47696C1938B3}"/>
              </a:ext>
            </a:extLst>
          </p:cNvPr>
          <p:cNvSpPr/>
          <p:nvPr/>
        </p:nvSpPr>
        <p:spPr bwMode="white">
          <a:xfrm>
            <a:off x="9824761" y="5820812"/>
            <a:ext cx="171428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1F0F4E-19A1-6FCE-3887-F06FFD76B23F}"/>
              </a:ext>
            </a:extLst>
          </p:cNvPr>
          <p:cNvSpPr/>
          <p:nvPr/>
        </p:nvSpPr>
        <p:spPr bwMode="white">
          <a:xfrm>
            <a:off x="1681904" y="6030387"/>
            <a:ext cx="200000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681280-8DFA-CFDA-A1FA-DDE659368E6A}"/>
              </a:ext>
            </a:extLst>
          </p:cNvPr>
          <p:cNvSpPr/>
          <p:nvPr/>
        </p:nvSpPr>
        <p:spPr bwMode="white">
          <a:xfrm>
            <a:off x="7872380" y="6030387"/>
            <a:ext cx="200000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7CD035A-8818-9AB0-D307-1E875466BD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372380" y="5820812"/>
            <a:ext cx="96628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6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79F0C44-BE91-B4B6-5447-8D87FC40C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7303"/>
            <a:ext cx="9686996" cy="5610266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2999C34-4CB7-29AE-0203-B734ABF52A8A}"/>
              </a:ext>
            </a:extLst>
          </p:cNvPr>
          <p:cNvCxnSpPr/>
          <p:nvPr/>
        </p:nvCxnSpPr>
        <p:spPr>
          <a:xfrm>
            <a:off x="3287688" y="2564904"/>
            <a:ext cx="792088" cy="648072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03AB03E-1DE4-9D1B-BCD7-E6CDAAD8EF82}"/>
              </a:ext>
            </a:extLst>
          </p:cNvPr>
          <p:cNvCxnSpPr>
            <a:cxnSpLocks/>
          </p:cNvCxnSpPr>
          <p:nvPr/>
        </p:nvCxnSpPr>
        <p:spPr>
          <a:xfrm flipV="1">
            <a:off x="3215680" y="2708920"/>
            <a:ext cx="864096" cy="1296144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FB40D81-EC4E-8964-AD96-F39095789043}"/>
              </a:ext>
            </a:extLst>
          </p:cNvPr>
          <p:cNvCxnSpPr>
            <a:cxnSpLocks/>
          </p:cNvCxnSpPr>
          <p:nvPr/>
        </p:nvCxnSpPr>
        <p:spPr>
          <a:xfrm flipH="1">
            <a:off x="3071664" y="3789040"/>
            <a:ext cx="1008112" cy="2088232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EA68DC1-A159-A2EA-D4D2-8FFDC0B70B81}"/>
              </a:ext>
            </a:extLst>
          </p:cNvPr>
          <p:cNvCxnSpPr>
            <a:cxnSpLocks/>
          </p:cNvCxnSpPr>
          <p:nvPr/>
        </p:nvCxnSpPr>
        <p:spPr>
          <a:xfrm flipH="1">
            <a:off x="7104112" y="2564904"/>
            <a:ext cx="792088" cy="2268252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5D2EECF-8DD0-7454-08F2-30DDDAAECF4A}"/>
              </a:ext>
            </a:extLst>
          </p:cNvPr>
          <p:cNvCxnSpPr>
            <a:cxnSpLocks/>
          </p:cNvCxnSpPr>
          <p:nvPr/>
        </p:nvCxnSpPr>
        <p:spPr>
          <a:xfrm flipV="1">
            <a:off x="7104112" y="4149080"/>
            <a:ext cx="832327" cy="216024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1FFA92B-99EB-A088-58CA-DCF6DE840E82}"/>
              </a:ext>
            </a:extLst>
          </p:cNvPr>
          <p:cNvCxnSpPr>
            <a:cxnSpLocks/>
          </p:cNvCxnSpPr>
          <p:nvPr/>
        </p:nvCxnSpPr>
        <p:spPr>
          <a:xfrm>
            <a:off x="6559817" y="5383442"/>
            <a:ext cx="1336383" cy="29192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67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B21C1-D36C-5F8B-87BC-138F00DBD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36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1EB8A-902C-A1F6-B364-25F0E65E505D}"/>
              </a:ext>
            </a:extLst>
          </p:cNvPr>
          <p:cNvSpPr/>
          <p:nvPr/>
        </p:nvSpPr>
        <p:spPr bwMode="white">
          <a:xfrm>
            <a:off x="1899582" y="1811278"/>
            <a:ext cx="295238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9B897E-927C-62CE-A394-F12EC8AD9272}"/>
              </a:ext>
            </a:extLst>
          </p:cNvPr>
          <p:cNvSpPr/>
          <p:nvPr/>
        </p:nvSpPr>
        <p:spPr bwMode="white">
          <a:xfrm>
            <a:off x="1880534" y="2966412"/>
            <a:ext cx="323809" cy="34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6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4C09D-D673-E5C2-438F-FC34C97C3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7899D-7D11-93F6-192D-A40D204BC552}"/>
              </a:ext>
            </a:extLst>
          </p:cNvPr>
          <p:cNvSpPr/>
          <p:nvPr/>
        </p:nvSpPr>
        <p:spPr bwMode="white">
          <a:xfrm>
            <a:off x="1234285" y="1124581"/>
            <a:ext cx="285714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F928FF-9FAE-9064-015A-42029C2BA1AE}"/>
              </a:ext>
            </a:extLst>
          </p:cNvPr>
          <p:cNvSpPr/>
          <p:nvPr/>
        </p:nvSpPr>
        <p:spPr bwMode="white">
          <a:xfrm>
            <a:off x="1186666" y="2926950"/>
            <a:ext cx="371428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4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559BF-0C10-4D21-54BC-9E65A4890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EFA44-7210-9E7E-31A1-65CCEB309A5B}"/>
              </a:ext>
            </a:extLst>
          </p:cNvPr>
          <p:cNvSpPr/>
          <p:nvPr/>
        </p:nvSpPr>
        <p:spPr bwMode="white">
          <a:xfrm>
            <a:off x="2405714" y="3577909"/>
            <a:ext cx="7794742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82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C0959-1EA3-0B99-9F3E-59E10139A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B8869-C4F3-CB8E-3109-CE10E321F952}"/>
              </a:ext>
            </a:extLst>
          </p:cNvPr>
          <p:cNvSpPr/>
          <p:nvPr/>
        </p:nvSpPr>
        <p:spPr bwMode="white">
          <a:xfrm>
            <a:off x="1700952" y="1724852"/>
            <a:ext cx="3818984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C06ACA-9C3D-CFD0-1F27-60D71F03D4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1464" y="3068960"/>
            <a:ext cx="9289032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DDEFC6-F139-CFD5-0A57-A4236E6B14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271464" y="4423662"/>
            <a:ext cx="9289032" cy="80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AFC20-CF37-4871-91BE-5FFD13B8D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21548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