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6" r:id="rId6"/>
    <p:sldId id="325" r:id="rId7"/>
    <p:sldId id="334" r:id="rId8"/>
    <p:sldId id="332" r:id="rId9"/>
    <p:sldId id="331" r:id="rId10"/>
    <p:sldId id="335" r:id="rId11"/>
    <p:sldId id="336" r:id="rId12"/>
    <p:sldId id="337" r:id="rId13"/>
    <p:sldId id="338" r:id="rId14"/>
    <p:sldId id="340" r:id="rId15"/>
    <p:sldId id="341" r:id="rId16"/>
    <p:sldId id="342" r:id="rId17"/>
    <p:sldId id="330" r:id="rId18"/>
    <p:sldId id="343" r:id="rId19"/>
    <p:sldId id="344" r:id="rId20"/>
    <p:sldId id="34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8A1BA82-17A2-1FBD-CC8D-F81E2018F2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145" y="2348880"/>
            <a:ext cx="5119725" cy="9810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A4C7EA-6E58-5DD6-F11D-9006BBCA84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5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C6773E-DA10-6294-F807-C0337266518D}"/>
              </a:ext>
            </a:extLst>
          </p:cNvPr>
          <p:cNvSpPr/>
          <p:nvPr/>
        </p:nvSpPr>
        <p:spPr bwMode="white">
          <a:xfrm>
            <a:off x="3481904" y="1659026"/>
            <a:ext cx="1228571" cy="30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5B7952-2E21-EB76-86E1-8A5E6D2FA0FA}"/>
              </a:ext>
            </a:extLst>
          </p:cNvPr>
          <p:cNvSpPr/>
          <p:nvPr/>
        </p:nvSpPr>
        <p:spPr bwMode="white">
          <a:xfrm>
            <a:off x="3853333" y="2794529"/>
            <a:ext cx="647619" cy="30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9CE2D6-5D53-CD68-B4C3-B84D0A669B50}"/>
              </a:ext>
            </a:extLst>
          </p:cNvPr>
          <p:cNvSpPr/>
          <p:nvPr/>
        </p:nvSpPr>
        <p:spPr bwMode="white">
          <a:xfrm>
            <a:off x="5815238" y="3930032"/>
            <a:ext cx="514285" cy="30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DF9E38F-BB51-6215-2DFE-10378EAB77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4223792" y="2202836"/>
            <a:ext cx="1591446" cy="52425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0A6DFA4-1F0B-3523-B799-A7643CCEEFD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3287687" y="3356992"/>
            <a:ext cx="1422787" cy="47224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E87AF54-23AF-D926-4DC4-D2EDE91C9DF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2495600" y="3909705"/>
            <a:ext cx="1047101" cy="52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74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BE0292-7202-A0F7-E592-2BB1F78682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7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108CCE6-680F-5B3D-1418-CFFC0A91CB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78" y="3284984"/>
            <a:ext cx="10800000" cy="2117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2E46FA-75A1-079E-4A20-C83378D86CBE}"/>
              </a:ext>
            </a:extLst>
          </p:cNvPr>
          <p:cNvSpPr/>
          <p:nvPr/>
        </p:nvSpPr>
        <p:spPr bwMode="white">
          <a:xfrm>
            <a:off x="1090658" y="3370828"/>
            <a:ext cx="219047" cy="2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C3F9CE-2BAD-C8EF-0182-94A173AE51A8}"/>
              </a:ext>
            </a:extLst>
          </p:cNvPr>
          <p:cNvSpPr/>
          <p:nvPr/>
        </p:nvSpPr>
        <p:spPr bwMode="white">
          <a:xfrm>
            <a:off x="1062087" y="3809588"/>
            <a:ext cx="276190" cy="2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22E038-AFBC-45F1-413F-EC55D831DB31}"/>
              </a:ext>
            </a:extLst>
          </p:cNvPr>
          <p:cNvSpPr/>
          <p:nvPr/>
        </p:nvSpPr>
        <p:spPr bwMode="white">
          <a:xfrm>
            <a:off x="1090658" y="4248349"/>
            <a:ext cx="228571" cy="2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1BC823-162B-338B-E73A-9B663C12C90E}"/>
              </a:ext>
            </a:extLst>
          </p:cNvPr>
          <p:cNvSpPr/>
          <p:nvPr/>
        </p:nvSpPr>
        <p:spPr bwMode="white">
          <a:xfrm>
            <a:off x="1081135" y="4696647"/>
            <a:ext cx="247619" cy="22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B829EB-F6F1-EE2A-4A5E-E328174F5406}"/>
              </a:ext>
            </a:extLst>
          </p:cNvPr>
          <p:cNvSpPr/>
          <p:nvPr/>
        </p:nvSpPr>
        <p:spPr bwMode="white">
          <a:xfrm>
            <a:off x="1081135" y="5125869"/>
            <a:ext cx="247619" cy="2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330455D6-1824-5658-C101-51997857DB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8" b="93051"/>
          <a:stretch/>
        </p:blipFill>
        <p:spPr>
          <a:xfrm>
            <a:off x="5807968" y="5393524"/>
            <a:ext cx="5207976" cy="224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406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F8B66B-AE9D-B879-9D21-FEC1304344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" t="2226" r="-222" b="270"/>
          <a:stretch/>
        </p:blipFill>
        <p:spPr>
          <a:xfrm>
            <a:off x="720000" y="1052736"/>
            <a:ext cx="10800000" cy="3153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79210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7CDFB8-23D9-925A-5F36-F13470D1C0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31" y="3622324"/>
            <a:ext cx="10800000" cy="2395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9C4D42-ED94-8658-F4BF-8539BACFD7F4}"/>
              </a:ext>
            </a:extLst>
          </p:cNvPr>
          <p:cNvSpPr/>
          <p:nvPr/>
        </p:nvSpPr>
        <p:spPr bwMode="white">
          <a:xfrm>
            <a:off x="1164640" y="3813216"/>
            <a:ext cx="276190" cy="2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E58BEF-A20E-70D2-C817-EE60F93C3737}"/>
              </a:ext>
            </a:extLst>
          </p:cNvPr>
          <p:cNvSpPr/>
          <p:nvPr/>
        </p:nvSpPr>
        <p:spPr bwMode="white">
          <a:xfrm>
            <a:off x="1183688" y="4691324"/>
            <a:ext cx="247619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D5DB466-62F8-0CA5-BCA6-120F10636A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67" y="1052736"/>
            <a:ext cx="10800000" cy="2569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E54BB4-C906-58EC-55A3-591C7EC474E2}"/>
              </a:ext>
            </a:extLst>
          </p:cNvPr>
          <p:cNvSpPr/>
          <p:nvPr/>
        </p:nvSpPr>
        <p:spPr bwMode="white">
          <a:xfrm>
            <a:off x="1165976" y="1171919"/>
            <a:ext cx="276190" cy="22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E1FE29-5FFF-B52E-2BAC-76C88C6FE26A}"/>
              </a:ext>
            </a:extLst>
          </p:cNvPr>
          <p:cNvSpPr/>
          <p:nvPr/>
        </p:nvSpPr>
        <p:spPr bwMode="white">
          <a:xfrm>
            <a:off x="1194547" y="2050738"/>
            <a:ext cx="228571" cy="22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579E23-ED84-B20E-C41E-307B65F4B884}"/>
              </a:ext>
            </a:extLst>
          </p:cNvPr>
          <p:cNvSpPr/>
          <p:nvPr/>
        </p:nvSpPr>
        <p:spPr bwMode="white">
          <a:xfrm>
            <a:off x="1194547" y="2929556"/>
            <a:ext cx="228571" cy="23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1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B64F9B-658E-3CBE-DCAD-AB0D5C2990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46"/>
          <a:stretch/>
        </p:blipFill>
        <p:spPr>
          <a:xfrm>
            <a:off x="696000" y="1412776"/>
            <a:ext cx="10800000" cy="2355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EB4286-BE2B-611C-3BC8-8D31B8D1598A}"/>
              </a:ext>
            </a:extLst>
          </p:cNvPr>
          <p:cNvSpPr/>
          <p:nvPr/>
        </p:nvSpPr>
        <p:spPr bwMode="white">
          <a:xfrm>
            <a:off x="1953142" y="3501525"/>
            <a:ext cx="161904" cy="16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5F64AB-F6A8-1C39-CF06-AAA00CAAC70E}"/>
              </a:ext>
            </a:extLst>
          </p:cNvPr>
          <p:cNvSpPr/>
          <p:nvPr/>
        </p:nvSpPr>
        <p:spPr bwMode="white">
          <a:xfrm>
            <a:off x="2543619" y="3501525"/>
            <a:ext cx="171428" cy="16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A5DDD2-57DF-4ED5-C72B-5757B776625E}"/>
              </a:ext>
            </a:extLst>
          </p:cNvPr>
          <p:cNvSpPr/>
          <p:nvPr/>
        </p:nvSpPr>
        <p:spPr bwMode="white">
          <a:xfrm>
            <a:off x="5124571" y="3501525"/>
            <a:ext cx="161904" cy="16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BF7C89-F86C-25CA-751E-40F15E2582C9}"/>
              </a:ext>
            </a:extLst>
          </p:cNvPr>
          <p:cNvSpPr/>
          <p:nvPr/>
        </p:nvSpPr>
        <p:spPr bwMode="white">
          <a:xfrm>
            <a:off x="5524571" y="3501525"/>
            <a:ext cx="219047" cy="16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A06558-4C5F-B8D4-752C-E3A5FE9C39F2}"/>
              </a:ext>
            </a:extLst>
          </p:cNvPr>
          <p:cNvSpPr/>
          <p:nvPr/>
        </p:nvSpPr>
        <p:spPr bwMode="white">
          <a:xfrm>
            <a:off x="8353142" y="3501525"/>
            <a:ext cx="171428" cy="16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FFA3EC-B34F-AD5B-D9BD-5FFC9030FDCD}"/>
              </a:ext>
            </a:extLst>
          </p:cNvPr>
          <p:cNvSpPr/>
          <p:nvPr/>
        </p:nvSpPr>
        <p:spPr bwMode="white">
          <a:xfrm>
            <a:off x="8972190" y="3501525"/>
            <a:ext cx="161904" cy="16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C19FC53-E3D6-F03E-400F-01B5D78C99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149080"/>
            <a:ext cx="10800000" cy="1854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4B78A49-DE3C-49E4-FE9F-5E9EE76CC41A}"/>
              </a:ext>
            </a:extLst>
          </p:cNvPr>
          <p:cNvSpPr/>
          <p:nvPr/>
        </p:nvSpPr>
        <p:spPr bwMode="white">
          <a:xfrm>
            <a:off x="1961360" y="5697884"/>
            <a:ext cx="171428" cy="1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F654CC-6ABF-9204-C9D6-542358CAD68E}"/>
              </a:ext>
            </a:extLst>
          </p:cNvPr>
          <p:cNvSpPr/>
          <p:nvPr/>
        </p:nvSpPr>
        <p:spPr bwMode="white">
          <a:xfrm>
            <a:off x="2370884" y="5697884"/>
            <a:ext cx="200000" cy="1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C820605-9AEE-DAEE-8480-18D9EF8EC5BE}"/>
              </a:ext>
            </a:extLst>
          </p:cNvPr>
          <p:cNvSpPr/>
          <p:nvPr/>
        </p:nvSpPr>
        <p:spPr bwMode="white">
          <a:xfrm>
            <a:off x="5151836" y="5597968"/>
            <a:ext cx="161904" cy="262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120F577-4CB2-B83A-1CB7-17F8D1CCEEEB}"/>
              </a:ext>
            </a:extLst>
          </p:cNvPr>
          <p:cNvSpPr/>
          <p:nvPr/>
        </p:nvSpPr>
        <p:spPr bwMode="white">
          <a:xfrm>
            <a:off x="5780408" y="5697884"/>
            <a:ext cx="161904" cy="1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CF6D63F-D8E2-D51B-B23E-C7709D68869B}"/>
              </a:ext>
            </a:extLst>
          </p:cNvPr>
          <p:cNvSpPr/>
          <p:nvPr/>
        </p:nvSpPr>
        <p:spPr bwMode="white">
          <a:xfrm>
            <a:off x="8437551" y="5697884"/>
            <a:ext cx="161904" cy="1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450B1BA-3E34-81AC-3C81-EF2ED4F2623A}"/>
              </a:ext>
            </a:extLst>
          </p:cNvPr>
          <p:cNvSpPr/>
          <p:nvPr/>
        </p:nvSpPr>
        <p:spPr bwMode="white">
          <a:xfrm>
            <a:off x="8837551" y="5697884"/>
            <a:ext cx="200000" cy="1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4EFFA90-1C54-CA1D-A0D9-26954C6BA1EC}"/>
              </a:ext>
            </a:extLst>
          </p:cNvPr>
          <p:cNvSpPr/>
          <p:nvPr/>
        </p:nvSpPr>
        <p:spPr bwMode="white">
          <a:xfrm>
            <a:off x="9504217" y="5697884"/>
            <a:ext cx="171428" cy="1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7A03EF6-E9D0-2F9D-9541-925EB046BCED}"/>
              </a:ext>
            </a:extLst>
          </p:cNvPr>
          <p:cNvSpPr/>
          <p:nvPr/>
        </p:nvSpPr>
        <p:spPr bwMode="white">
          <a:xfrm>
            <a:off x="9913741" y="5697884"/>
            <a:ext cx="190476" cy="1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DAA48D94-55C7-B7FB-07C1-BA65A0667D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0" r="38221" b="75942"/>
          <a:stretch/>
        </p:blipFill>
        <p:spPr>
          <a:xfrm>
            <a:off x="4301946" y="908720"/>
            <a:ext cx="2664296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92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F4E516-250F-A318-DFCB-885E98F3AD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1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4C4957-8DA9-9066-EF41-54A6A64323BC}"/>
              </a:ext>
            </a:extLst>
          </p:cNvPr>
          <p:cNvSpPr/>
          <p:nvPr/>
        </p:nvSpPr>
        <p:spPr bwMode="white">
          <a:xfrm>
            <a:off x="1586666" y="1573026"/>
            <a:ext cx="247619" cy="2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9E2E88-3F4B-3F68-FAEA-20FCD0FE4880}"/>
              </a:ext>
            </a:extLst>
          </p:cNvPr>
          <p:cNvSpPr/>
          <p:nvPr/>
        </p:nvSpPr>
        <p:spPr bwMode="white">
          <a:xfrm>
            <a:off x="1567619" y="2441176"/>
            <a:ext cx="276190" cy="22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5C78E2-F49F-A59F-F6D7-D076AE906552}"/>
              </a:ext>
            </a:extLst>
          </p:cNvPr>
          <p:cNvSpPr/>
          <p:nvPr/>
        </p:nvSpPr>
        <p:spPr bwMode="white">
          <a:xfrm>
            <a:off x="1586666" y="3299785"/>
            <a:ext cx="247619" cy="2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58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136A56-7005-CE76-E146-A44EC98A05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CCB4C3-15E7-E193-1D62-377435634A25}"/>
              </a:ext>
            </a:extLst>
          </p:cNvPr>
          <p:cNvSpPr/>
          <p:nvPr/>
        </p:nvSpPr>
        <p:spPr bwMode="white">
          <a:xfrm>
            <a:off x="1072380" y="1096079"/>
            <a:ext cx="228571" cy="23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17E6A8-F7C6-E7D2-B21B-FA078FA3C923}"/>
              </a:ext>
            </a:extLst>
          </p:cNvPr>
          <p:cNvSpPr/>
          <p:nvPr/>
        </p:nvSpPr>
        <p:spPr bwMode="white">
          <a:xfrm>
            <a:off x="1072380" y="1964639"/>
            <a:ext cx="228571" cy="22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9812E3-AD42-A9D6-4960-F2ED9434D540}"/>
              </a:ext>
            </a:extLst>
          </p:cNvPr>
          <p:cNvSpPr/>
          <p:nvPr/>
        </p:nvSpPr>
        <p:spPr bwMode="white">
          <a:xfrm>
            <a:off x="1043809" y="3253160"/>
            <a:ext cx="276190" cy="23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17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A4C7EA-6E58-5DD6-F11D-9006BBCA84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5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C6773E-DA10-6294-F807-C0337266518D}"/>
              </a:ext>
            </a:extLst>
          </p:cNvPr>
          <p:cNvSpPr/>
          <p:nvPr/>
        </p:nvSpPr>
        <p:spPr bwMode="white">
          <a:xfrm>
            <a:off x="3481904" y="1659026"/>
            <a:ext cx="1228571" cy="30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5B7952-2E21-EB76-86E1-8A5E6D2FA0FA}"/>
              </a:ext>
            </a:extLst>
          </p:cNvPr>
          <p:cNvSpPr/>
          <p:nvPr/>
        </p:nvSpPr>
        <p:spPr bwMode="white">
          <a:xfrm>
            <a:off x="3853333" y="2794529"/>
            <a:ext cx="647619" cy="30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9CE2D6-5D53-CD68-B4C3-B84D0A669B50}"/>
              </a:ext>
            </a:extLst>
          </p:cNvPr>
          <p:cNvSpPr/>
          <p:nvPr/>
        </p:nvSpPr>
        <p:spPr bwMode="white">
          <a:xfrm>
            <a:off x="5815238" y="3930032"/>
            <a:ext cx="514285" cy="30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DF9E38F-BB51-6215-2DFE-10378EAB77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4223792" y="2202836"/>
            <a:ext cx="1591446" cy="52425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0A6DFA4-1F0B-3523-B799-A7643CCEEFD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3287687" y="3356992"/>
            <a:ext cx="1422787" cy="47224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E87AF54-23AF-D926-4DC4-D2EDE91C9DF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8826"/>
          <a:stretch/>
        </p:blipFill>
        <p:spPr>
          <a:xfrm>
            <a:off x="2495600" y="3909705"/>
            <a:ext cx="1047101" cy="52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32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BE0292-7202-A0F7-E592-2BB1F78682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7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108CCE6-680F-5B3D-1418-CFFC0A91CB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78" y="3284984"/>
            <a:ext cx="10800000" cy="2117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2E46FA-75A1-079E-4A20-C83378D86CBE}"/>
              </a:ext>
            </a:extLst>
          </p:cNvPr>
          <p:cNvSpPr/>
          <p:nvPr/>
        </p:nvSpPr>
        <p:spPr bwMode="white">
          <a:xfrm>
            <a:off x="1090658" y="3370828"/>
            <a:ext cx="219047" cy="2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C3F9CE-2BAD-C8EF-0182-94A173AE51A8}"/>
              </a:ext>
            </a:extLst>
          </p:cNvPr>
          <p:cNvSpPr/>
          <p:nvPr/>
        </p:nvSpPr>
        <p:spPr bwMode="white">
          <a:xfrm>
            <a:off x="1062087" y="3809588"/>
            <a:ext cx="276190" cy="2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22E038-AFBC-45F1-413F-EC55D831DB31}"/>
              </a:ext>
            </a:extLst>
          </p:cNvPr>
          <p:cNvSpPr/>
          <p:nvPr/>
        </p:nvSpPr>
        <p:spPr bwMode="white">
          <a:xfrm>
            <a:off x="1090658" y="4248349"/>
            <a:ext cx="228571" cy="2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1BC823-162B-338B-E73A-9B663C12C90E}"/>
              </a:ext>
            </a:extLst>
          </p:cNvPr>
          <p:cNvSpPr/>
          <p:nvPr/>
        </p:nvSpPr>
        <p:spPr bwMode="white">
          <a:xfrm>
            <a:off x="1081135" y="4696647"/>
            <a:ext cx="247619" cy="22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B829EB-F6F1-EE2A-4A5E-E328174F5406}"/>
              </a:ext>
            </a:extLst>
          </p:cNvPr>
          <p:cNvSpPr/>
          <p:nvPr/>
        </p:nvSpPr>
        <p:spPr bwMode="white">
          <a:xfrm>
            <a:off x="1081135" y="5125869"/>
            <a:ext cx="247619" cy="2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330455D6-1824-5658-C101-51997857DB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8" b="93051"/>
          <a:stretch/>
        </p:blipFill>
        <p:spPr>
          <a:xfrm>
            <a:off x="5807968" y="5393524"/>
            <a:ext cx="5207976" cy="224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913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F8B66B-AE9D-B879-9D21-FEC1304344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" t="2226" r="-222" b="270"/>
          <a:stretch/>
        </p:blipFill>
        <p:spPr>
          <a:xfrm>
            <a:off x="720000" y="1052736"/>
            <a:ext cx="10800000" cy="3153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5793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32ED49-3215-0687-AD7A-001937259D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12776"/>
            <a:ext cx="10800000" cy="288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78936B-645F-546E-258A-979A3DBC2C3F}"/>
              </a:ext>
            </a:extLst>
          </p:cNvPr>
          <p:cNvSpPr/>
          <p:nvPr/>
        </p:nvSpPr>
        <p:spPr bwMode="white">
          <a:xfrm>
            <a:off x="7872200" y="1349496"/>
            <a:ext cx="3672408" cy="3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592FC7-9040-9567-32CA-CE54071EA960}"/>
              </a:ext>
            </a:extLst>
          </p:cNvPr>
          <p:cNvSpPr/>
          <p:nvPr/>
        </p:nvSpPr>
        <p:spPr bwMode="white">
          <a:xfrm>
            <a:off x="1543619" y="2051319"/>
            <a:ext cx="285714" cy="22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3CE809-BC2F-ED9E-3915-BDFCEBC21185}"/>
              </a:ext>
            </a:extLst>
          </p:cNvPr>
          <p:cNvSpPr/>
          <p:nvPr/>
        </p:nvSpPr>
        <p:spPr bwMode="white">
          <a:xfrm>
            <a:off x="1572190" y="2518314"/>
            <a:ext cx="228571" cy="22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B03F7B-8ED7-13DC-D315-B796AA60ED7F}"/>
              </a:ext>
            </a:extLst>
          </p:cNvPr>
          <p:cNvSpPr/>
          <p:nvPr/>
        </p:nvSpPr>
        <p:spPr bwMode="white">
          <a:xfrm>
            <a:off x="1543619" y="2985308"/>
            <a:ext cx="285714" cy="22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DD7B1E-0CE0-B93A-7D99-56B75ACC72FA}"/>
              </a:ext>
            </a:extLst>
          </p:cNvPr>
          <p:cNvSpPr/>
          <p:nvPr/>
        </p:nvSpPr>
        <p:spPr bwMode="white">
          <a:xfrm>
            <a:off x="1562666" y="3442772"/>
            <a:ext cx="247619" cy="24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31D94B-9393-DC95-69AB-791CE8FA4D36}"/>
              </a:ext>
            </a:extLst>
          </p:cNvPr>
          <p:cNvSpPr/>
          <p:nvPr/>
        </p:nvSpPr>
        <p:spPr bwMode="white">
          <a:xfrm>
            <a:off x="1572190" y="3919297"/>
            <a:ext cx="228571" cy="22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046E0A9-25C5-0B8E-7189-5149C44162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721732"/>
            <a:ext cx="2520280" cy="691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0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7CDFB8-23D9-925A-5F36-F13470D1C0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31" y="3622324"/>
            <a:ext cx="10800000" cy="2395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9C4D42-ED94-8658-F4BF-8539BACFD7F4}"/>
              </a:ext>
            </a:extLst>
          </p:cNvPr>
          <p:cNvSpPr/>
          <p:nvPr/>
        </p:nvSpPr>
        <p:spPr bwMode="white">
          <a:xfrm>
            <a:off x="1164640" y="3813216"/>
            <a:ext cx="276190" cy="2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E58BEF-A20E-70D2-C817-EE60F93C3737}"/>
              </a:ext>
            </a:extLst>
          </p:cNvPr>
          <p:cNvSpPr/>
          <p:nvPr/>
        </p:nvSpPr>
        <p:spPr bwMode="white">
          <a:xfrm>
            <a:off x="1183688" y="4691324"/>
            <a:ext cx="247619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D5DB466-62F8-0CA5-BCA6-120F10636A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67" y="1052736"/>
            <a:ext cx="10800000" cy="2569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E54BB4-C906-58EC-55A3-591C7EC474E2}"/>
              </a:ext>
            </a:extLst>
          </p:cNvPr>
          <p:cNvSpPr/>
          <p:nvPr/>
        </p:nvSpPr>
        <p:spPr bwMode="white">
          <a:xfrm>
            <a:off x="1165976" y="1171919"/>
            <a:ext cx="276190" cy="22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E1FE29-5FFF-B52E-2BAC-76C88C6FE26A}"/>
              </a:ext>
            </a:extLst>
          </p:cNvPr>
          <p:cNvSpPr/>
          <p:nvPr/>
        </p:nvSpPr>
        <p:spPr bwMode="white">
          <a:xfrm>
            <a:off x="1194547" y="2050738"/>
            <a:ext cx="228571" cy="22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579E23-ED84-B20E-C41E-307B65F4B884}"/>
              </a:ext>
            </a:extLst>
          </p:cNvPr>
          <p:cNvSpPr/>
          <p:nvPr/>
        </p:nvSpPr>
        <p:spPr bwMode="white">
          <a:xfrm>
            <a:off x="1194547" y="2929556"/>
            <a:ext cx="228571" cy="23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026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D98BEB-4009-A396-8E74-B7057383E3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43AD14-6B74-7C62-4434-B698C59D436B}"/>
              </a:ext>
            </a:extLst>
          </p:cNvPr>
          <p:cNvSpPr/>
          <p:nvPr/>
        </p:nvSpPr>
        <p:spPr bwMode="white">
          <a:xfrm>
            <a:off x="3939047" y="3050239"/>
            <a:ext cx="161904" cy="2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70C8110-B26C-90F5-44F5-388939C2C235}"/>
              </a:ext>
            </a:extLst>
          </p:cNvPr>
          <p:cNvSpPr/>
          <p:nvPr/>
        </p:nvSpPr>
        <p:spPr bwMode="white">
          <a:xfrm>
            <a:off x="7958095" y="3040705"/>
            <a:ext cx="200000" cy="2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77D66A7-3A88-31CB-9983-B47D35761FAF}"/>
              </a:ext>
            </a:extLst>
          </p:cNvPr>
          <p:cNvSpPr/>
          <p:nvPr/>
        </p:nvSpPr>
        <p:spPr bwMode="white">
          <a:xfrm>
            <a:off x="5929523" y="3040705"/>
            <a:ext cx="219047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F1EBB08-E3AA-B679-06E8-1C073A5A2C2D}"/>
              </a:ext>
            </a:extLst>
          </p:cNvPr>
          <p:cNvSpPr/>
          <p:nvPr/>
        </p:nvSpPr>
        <p:spPr bwMode="white">
          <a:xfrm>
            <a:off x="9967619" y="3050239"/>
            <a:ext cx="228571" cy="2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C2BF05A-5006-EC46-2F8A-2B3D84981716}"/>
              </a:ext>
            </a:extLst>
          </p:cNvPr>
          <p:cNvSpPr/>
          <p:nvPr/>
        </p:nvSpPr>
        <p:spPr bwMode="white">
          <a:xfrm>
            <a:off x="1900952" y="3050239"/>
            <a:ext cx="209523" cy="2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51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8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778153-34E8-F5A6-CE58-0494D5CD9E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37C850-71C5-1090-6E12-16641E3DF3B8}"/>
              </a:ext>
            </a:extLst>
          </p:cNvPr>
          <p:cNvSpPr/>
          <p:nvPr/>
        </p:nvSpPr>
        <p:spPr bwMode="white">
          <a:xfrm>
            <a:off x="1586666" y="1668272"/>
            <a:ext cx="247619" cy="2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26DFFE-A321-14F4-AB3F-7A8BD63D2411}"/>
              </a:ext>
            </a:extLst>
          </p:cNvPr>
          <p:cNvSpPr/>
          <p:nvPr/>
        </p:nvSpPr>
        <p:spPr bwMode="white">
          <a:xfrm>
            <a:off x="1567619" y="3041740"/>
            <a:ext cx="285714" cy="2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200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35EF3-5642-4FBD-9B6C-3EE8C9FDAC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903AB7-06A4-E217-BFDE-8F8170FDBA6C}"/>
              </a:ext>
            </a:extLst>
          </p:cNvPr>
          <p:cNvSpPr/>
          <p:nvPr/>
        </p:nvSpPr>
        <p:spPr bwMode="white">
          <a:xfrm>
            <a:off x="1062857" y="1105619"/>
            <a:ext cx="247619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EDF4A2-2936-AC38-0F1C-B7CAC442A126}"/>
              </a:ext>
            </a:extLst>
          </p:cNvPr>
          <p:cNvSpPr/>
          <p:nvPr/>
        </p:nvSpPr>
        <p:spPr bwMode="white">
          <a:xfrm>
            <a:off x="1072380" y="2479990"/>
            <a:ext cx="228571" cy="22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78A34A-D6B1-8DB9-2E6F-6EC30833D27E}"/>
              </a:ext>
            </a:extLst>
          </p:cNvPr>
          <p:cNvSpPr/>
          <p:nvPr/>
        </p:nvSpPr>
        <p:spPr bwMode="white">
          <a:xfrm>
            <a:off x="1062857" y="3844817"/>
            <a:ext cx="247619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12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CB3C94-B1F7-013C-188C-E586B65AB8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9927"/>
            <a:ext cx="10800000" cy="145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BD136F-D1DA-EB22-8675-01D22DD7639B}"/>
              </a:ext>
            </a:extLst>
          </p:cNvPr>
          <p:cNvSpPr/>
          <p:nvPr/>
        </p:nvSpPr>
        <p:spPr bwMode="white">
          <a:xfrm>
            <a:off x="1596190" y="1428432"/>
            <a:ext cx="228571" cy="23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FDA888B-9A09-7973-A04E-576071D61A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6"/>
          <a:stretch/>
        </p:blipFill>
        <p:spPr>
          <a:xfrm>
            <a:off x="839416" y="2204864"/>
            <a:ext cx="10800000" cy="218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FE2AA5-4FE2-47EB-51F7-97FF0297B75B}"/>
              </a:ext>
            </a:extLst>
          </p:cNvPr>
          <p:cNvSpPr/>
          <p:nvPr/>
        </p:nvSpPr>
        <p:spPr bwMode="white">
          <a:xfrm>
            <a:off x="1563225" y="2311350"/>
            <a:ext cx="285714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112B52-DF9C-645E-8D84-4E21E1A77B5E}"/>
              </a:ext>
            </a:extLst>
          </p:cNvPr>
          <p:cNvSpPr/>
          <p:nvPr/>
        </p:nvSpPr>
        <p:spPr bwMode="white">
          <a:xfrm>
            <a:off x="1601320" y="3608495"/>
            <a:ext cx="228571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337E09E-05FA-066F-31CF-E63AAD4396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390597"/>
            <a:ext cx="10800000" cy="233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E6A27E-7A30-F4AF-FBEB-DA98868584D3}"/>
              </a:ext>
            </a:extLst>
          </p:cNvPr>
          <p:cNvSpPr/>
          <p:nvPr/>
        </p:nvSpPr>
        <p:spPr bwMode="white">
          <a:xfrm>
            <a:off x="1595273" y="4466931"/>
            <a:ext cx="276190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A9FB89-FEBB-5CED-EDD8-9CEE8E2A09C9}"/>
              </a:ext>
            </a:extLst>
          </p:cNvPr>
          <p:cNvSpPr/>
          <p:nvPr/>
        </p:nvSpPr>
        <p:spPr bwMode="white">
          <a:xfrm>
            <a:off x="1623844" y="5764619"/>
            <a:ext cx="228571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99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B64F9B-658E-3CBE-DCAD-AB0D5C2990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46"/>
          <a:stretch/>
        </p:blipFill>
        <p:spPr>
          <a:xfrm>
            <a:off x="623392" y="1484784"/>
            <a:ext cx="10800000" cy="2355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EB4286-BE2B-611C-3BC8-8D31B8D1598A}"/>
              </a:ext>
            </a:extLst>
          </p:cNvPr>
          <p:cNvSpPr/>
          <p:nvPr/>
        </p:nvSpPr>
        <p:spPr bwMode="white">
          <a:xfrm>
            <a:off x="1880534" y="3573533"/>
            <a:ext cx="161904" cy="16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5F64AB-F6A8-1C39-CF06-AAA00CAAC70E}"/>
              </a:ext>
            </a:extLst>
          </p:cNvPr>
          <p:cNvSpPr/>
          <p:nvPr/>
        </p:nvSpPr>
        <p:spPr bwMode="white">
          <a:xfrm>
            <a:off x="2471011" y="3573533"/>
            <a:ext cx="171428" cy="16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A5DDD2-57DF-4ED5-C72B-5757B776625E}"/>
              </a:ext>
            </a:extLst>
          </p:cNvPr>
          <p:cNvSpPr/>
          <p:nvPr/>
        </p:nvSpPr>
        <p:spPr bwMode="white">
          <a:xfrm>
            <a:off x="5051963" y="3573533"/>
            <a:ext cx="161904" cy="16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BF7C89-F86C-25CA-751E-40F15E2582C9}"/>
              </a:ext>
            </a:extLst>
          </p:cNvPr>
          <p:cNvSpPr/>
          <p:nvPr/>
        </p:nvSpPr>
        <p:spPr bwMode="white">
          <a:xfrm>
            <a:off x="5451963" y="3573533"/>
            <a:ext cx="219047" cy="16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A06558-4C5F-B8D4-752C-E3A5FE9C39F2}"/>
              </a:ext>
            </a:extLst>
          </p:cNvPr>
          <p:cNvSpPr/>
          <p:nvPr/>
        </p:nvSpPr>
        <p:spPr bwMode="white">
          <a:xfrm>
            <a:off x="8280534" y="3573533"/>
            <a:ext cx="171428" cy="16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FFA3EC-B34F-AD5B-D9BD-5FFC9030FDCD}"/>
              </a:ext>
            </a:extLst>
          </p:cNvPr>
          <p:cNvSpPr/>
          <p:nvPr/>
        </p:nvSpPr>
        <p:spPr bwMode="white">
          <a:xfrm>
            <a:off x="8899582" y="3573533"/>
            <a:ext cx="161904" cy="16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C19FC53-E3D6-F03E-400F-01B5D78C99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48" y="4221088"/>
            <a:ext cx="10800000" cy="1854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4B78A49-DE3C-49E4-FE9F-5E9EE76CC41A}"/>
              </a:ext>
            </a:extLst>
          </p:cNvPr>
          <p:cNvSpPr/>
          <p:nvPr/>
        </p:nvSpPr>
        <p:spPr bwMode="white">
          <a:xfrm>
            <a:off x="1888752" y="5769892"/>
            <a:ext cx="171428" cy="1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F654CC-6ABF-9204-C9D6-542358CAD68E}"/>
              </a:ext>
            </a:extLst>
          </p:cNvPr>
          <p:cNvSpPr/>
          <p:nvPr/>
        </p:nvSpPr>
        <p:spPr bwMode="white">
          <a:xfrm>
            <a:off x="2298276" y="5769892"/>
            <a:ext cx="200000" cy="1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C820605-9AEE-DAEE-8480-18D9EF8EC5BE}"/>
              </a:ext>
            </a:extLst>
          </p:cNvPr>
          <p:cNvSpPr/>
          <p:nvPr/>
        </p:nvSpPr>
        <p:spPr bwMode="white">
          <a:xfrm>
            <a:off x="5079228" y="5669976"/>
            <a:ext cx="161904" cy="262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120F577-4CB2-B83A-1CB7-17F8D1CCEEEB}"/>
              </a:ext>
            </a:extLst>
          </p:cNvPr>
          <p:cNvSpPr/>
          <p:nvPr/>
        </p:nvSpPr>
        <p:spPr bwMode="white">
          <a:xfrm>
            <a:off x="5707800" y="5769892"/>
            <a:ext cx="161904" cy="1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CF6D63F-D8E2-D51B-B23E-C7709D68869B}"/>
              </a:ext>
            </a:extLst>
          </p:cNvPr>
          <p:cNvSpPr/>
          <p:nvPr/>
        </p:nvSpPr>
        <p:spPr bwMode="white">
          <a:xfrm>
            <a:off x="8364943" y="5769892"/>
            <a:ext cx="161904" cy="1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450B1BA-3E34-81AC-3C81-EF2ED4F2623A}"/>
              </a:ext>
            </a:extLst>
          </p:cNvPr>
          <p:cNvSpPr/>
          <p:nvPr/>
        </p:nvSpPr>
        <p:spPr bwMode="white">
          <a:xfrm>
            <a:off x="8764943" y="5769892"/>
            <a:ext cx="200000" cy="1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4EFFA90-1C54-CA1D-A0D9-26954C6BA1EC}"/>
              </a:ext>
            </a:extLst>
          </p:cNvPr>
          <p:cNvSpPr/>
          <p:nvPr/>
        </p:nvSpPr>
        <p:spPr bwMode="white">
          <a:xfrm>
            <a:off x="9431609" y="5769892"/>
            <a:ext cx="171428" cy="1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7A03EF6-E9D0-2F9D-9541-925EB046BCED}"/>
              </a:ext>
            </a:extLst>
          </p:cNvPr>
          <p:cNvSpPr/>
          <p:nvPr/>
        </p:nvSpPr>
        <p:spPr bwMode="white">
          <a:xfrm>
            <a:off x="9841133" y="5769892"/>
            <a:ext cx="190476" cy="1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7EC6B570-D0D1-8C10-3387-B20810E0F0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0" r="38221" b="75942"/>
          <a:stretch/>
        </p:blipFill>
        <p:spPr>
          <a:xfrm>
            <a:off x="3935760" y="1052736"/>
            <a:ext cx="2736304" cy="748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201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F4E516-250F-A318-DFCB-885E98F3AD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1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4C4957-8DA9-9066-EF41-54A6A64323BC}"/>
              </a:ext>
            </a:extLst>
          </p:cNvPr>
          <p:cNvSpPr/>
          <p:nvPr/>
        </p:nvSpPr>
        <p:spPr bwMode="white">
          <a:xfrm>
            <a:off x="1586666" y="1573026"/>
            <a:ext cx="247619" cy="2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9E2E88-3F4B-3F68-FAEA-20FCD0FE4880}"/>
              </a:ext>
            </a:extLst>
          </p:cNvPr>
          <p:cNvSpPr/>
          <p:nvPr/>
        </p:nvSpPr>
        <p:spPr bwMode="white">
          <a:xfrm>
            <a:off x="1567619" y="2441176"/>
            <a:ext cx="276190" cy="22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5C78E2-F49F-A59F-F6D7-D076AE906552}"/>
              </a:ext>
            </a:extLst>
          </p:cNvPr>
          <p:cNvSpPr/>
          <p:nvPr/>
        </p:nvSpPr>
        <p:spPr bwMode="white">
          <a:xfrm>
            <a:off x="1586666" y="3299785"/>
            <a:ext cx="247619" cy="2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805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136A56-7005-CE76-E146-A44EC98A05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CCB4C3-15E7-E193-1D62-377435634A25}"/>
              </a:ext>
            </a:extLst>
          </p:cNvPr>
          <p:cNvSpPr/>
          <p:nvPr/>
        </p:nvSpPr>
        <p:spPr bwMode="white">
          <a:xfrm>
            <a:off x="1072380" y="1096079"/>
            <a:ext cx="228571" cy="23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17E6A8-F7C6-E7D2-B21B-FA078FA3C923}"/>
              </a:ext>
            </a:extLst>
          </p:cNvPr>
          <p:cNvSpPr/>
          <p:nvPr/>
        </p:nvSpPr>
        <p:spPr bwMode="white">
          <a:xfrm>
            <a:off x="1072380" y="1964639"/>
            <a:ext cx="228571" cy="22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9812E3-AD42-A9D6-4960-F2ED9434D540}"/>
              </a:ext>
            </a:extLst>
          </p:cNvPr>
          <p:cNvSpPr/>
          <p:nvPr/>
        </p:nvSpPr>
        <p:spPr bwMode="white">
          <a:xfrm>
            <a:off x="1043809" y="3253160"/>
            <a:ext cx="276190" cy="23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89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2023-08-17T04:52:05Z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