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57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032ED6-CF23-7757-ECB9-EF12509EA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27" y="2350286"/>
            <a:ext cx="11472946" cy="2157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308C68-2DC5-FC83-B15B-C83662442129}"/>
              </a:ext>
            </a:extLst>
          </p:cNvPr>
          <p:cNvSpPr/>
          <p:nvPr/>
        </p:nvSpPr>
        <p:spPr bwMode="white">
          <a:xfrm>
            <a:off x="10632504" y="3284984"/>
            <a:ext cx="129614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DD2CFD4-3DC5-0086-EB24-40EDC34829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42493"/>
            <a:ext cx="9489442" cy="611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33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BDD97-0A4B-5D4B-DEE9-786978722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EB2A70-6549-EF85-74EC-B75ECFE45286}"/>
              </a:ext>
            </a:extLst>
          </p:cNvPr>
          <p:cNvSpPr/>
          <p:nvPr/>
        </p:nvSpPr>
        <p:spPr bwMode="white">
          <a:xfrm>
            <a:off x="3681904" y="2002602"/>
            <a:ext cx="2558112" cy="42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9FEFBB-A264-EBDE-761E-835A969A9A2B}"/>
              </a:ext>
            </a:extLst>
          </p:cNvPr>
          <p:cNvSpPr/>
          <p:nvPr/>
        </p:nvSpPr>
        <p:spPr bwMode="white">
          <a:xfrm>
            <a:off x="7986666" y="2861438"/>
            <a:ext cx="2717846" cy="42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1FADF58-6CEA-5A70-99A1-0EEB32D1E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30325"/>
            <a:ext cx="4464496" cy="88639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865901-29E4-4441-40D7-169F88A11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21828"/>
            <a:ext cx="3024335" cy="98729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46AF27E-8022-C42E-B0A2-0975DEC043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4466547"/>
            <a:ext cx="2880320" cy="86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9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8E661-ED7D-B55E-C96B-6D7EE816DD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6061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EBF6A-EE8A-2B82-C764-E49A45DFAF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283FBE-DEBF-C874-1302-F9FAC7B7D0FF}"/>
              </a:ext>
            </a:extLst>
          </p:cNvPr>
          <p:cNvSpPr/>
          <p:nvPr/>
        </p:nvSpPr>
        <p:spPr bwMode="white">
          <a:xfrm>
            <a:off x="1215238" y="3109183"/>
            <a:ext cx="314285" cy="33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CD0322-CD58-B521-2291-7F7D0BDF97C3}"/>
              </a:ext>
            </a:extLst>
          </p:cNvPr>
          <p:cNvSpPr/>
          <p:nvPr/>
        </p:nvSpPr>
        <p:spPr bwMode="white">
          <a:xfrm>
            <a:off x="6139047" y="3118724"/>
            <a:ext cx="323809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89BE67-9CC4-AE72-8E51-018A87162731}"/>
              </a:ext>
            </a:extLst>
          </p:cNvPr>
          <p:cNvSpPr/>
          <p:nvPr/>
        </p:nvSpPr>
        <p:spPr bwMode="white">
          <a:xfrm>
            <a:off x="1234285" y="3872463"/>
            <a:ext cx="276190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7B381D-9368-29A0-9A65-B54139E5BF57}"/>
              </a:ext>
            </a:extLst>
          </p:cNvPr>
          <p:cNvSpPr/>
          <p:nvPr/>
        </p:nvSpPr>
        <p:spPr bwMode="white">
          <a:xfrm>
            <a:off x="6110476" y="3872463"/>
            <a:ext cx="361904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E4FF97-ACC5-BF22-BAD8-1E5F76CCD71A}"/>
              </a:ext>
            </a:extLst>
          </p:cNvPr>
          <p:cNvSpPr/>
          <p:nvPr/>
        </p:nvSpPr>
        <p:spPr bwMode="white">
          <a:xfrm>
            <a:off x="1234285" y="4616660"/>
            <a:ext cx="285714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FB7FB7-B1DE-1E82-A0F4-0C4B3142CBA7}"/>
              </a:ext>
            </a:extLst>
          </p:cNvPr>
          <p:cNvSpPr/>
          <p:nvPr/>
        </p:nvSpPr>
        <p:spPr bwMode="white">
          <a:xfrm>
            <a:off x="6167619" y="4616660"/>
            <a:ext cx="257142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77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5B418-6138-FF37-C47A-0ADD78F77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111DE4-2D83-2389-3AA3-D19F55948871}"/>
              </a:ext>
            </a:extLst>
          </p:cNvPr>
          <p:cNvSpPr/>
          <p:nvPr/>
        </p:nvSpPr>
        <p:spPr bwMode="white">
          <a:xfrm>
            <a:off x="3148571" y="2889881"/>
            <a:ext cx="628571" cy="41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55A9A5-E917-9E40-A451-F70F43618556}"/>
              </a:ext>
            </a:extLst>
          </p:cNvPr>
          <p:cNvSpPr/>
          <p:nvPr/>
        </p:nvSpPr>
        <p:spPr bwMode="white">
          <a:xfrm>
            <a:off x="3329523" y="3824967"/>
            <a:ext cx="1333333" cy="41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3E8560-2BC1-3A32-3878-704F0546330E}"/>
              </a:ext>
            </a:extLst>
          </p:cNvPr>
          <p:cNvSpPr/>
          <p:nvPr/>
        </p:nvSpPr>
        <p:spPr bwMode="white">
          <a:xfrm>
            <a:off x="8110476" y="4025343"/>
            <a:ext cx="1047619" cy="2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613626-F8E3-74B4-4DB2-5E1C372ED691}"/>
              </a:ext>
            </a:extLst>
          </p:cNvPr>
          <p:cNvSpPr/>
          <p:nvPr/>
        </p:nvSpPr>
        <p:spPr bwMode="white">
          <a:xfrm>
            <a:off x="2777142" y="4760053"/>
            <a:ext cx="666666" cy="41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357332-97AE-C850-BFB2-32A37A273F24}"/>
              </a:ext>
            </a:extLst>
          </p:cNvPr>
          <p:cNvSpPr/>
          <p:nvPr/>
        </p:nvSpPr>
        <p:spPr bwMode="white">
          <a:xfrm>
            <a:off x="7996190" y="4750512"/>
            <a:ext cx="876190" cy="42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8EED4B3-398F-A626-70C4-919D7325EA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16815"/>
          <a:stretch/>
        </p:blipFill>
        <p:spPr>
          <a:xfrm>
            <a:off x="7248129" y="2810539"/>
            <a:ext cx="1512168" cy="79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C36BC-AD1E-9D02-6AC0-53CD21FF9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036BB2-46A4-6CF0-4288-53ACCEC545F9}"/>
              </a:ext>
            </a:extLst>
          </p:cNvPr>
          <p:cNvSpPr/>
          <p:nvPr/>
        </p:nvSpPr>
        <p:spPr bwMode="white">
          <a:xfrm>
            <a:off x="1929523" y="1972672"/>
            <a:ext cx="371428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6F238E-6CEC-3875-1AD9-BED28ECB0DB6}"/>
              </a:ext>
            </a:extLst>
          </p:cNvPr>
          <p:cNvSpPr/>
          <p:nvPr/>
        </p:nvSpPr>
        <p:spPr bwMode="white">
          <a:xfrm>
            <a:off x="1958095" y="3468916"/>
            <a:ext cx="314285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420811-21C7-F636-BF85-5ADE28203F94}"/>
              </a:ext>
            </a:extLst>
          </p:cNvPr>
          <p:cNvSpPr/>
          <p:nvPr/>
        </p:nvSpPr>
        <p:spPr bwMode="white">
          <a:xfrm>
            <a:off x="1977142" y="4974690"/>
            <a:ext cx="285714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7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254B6-BE55-0A70-1BC8-78645FE57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FF7D1-2997-7A49-09F6-B385CEC7C7EF}"/>
              </a:ext>
            </a:extLst>
          </p:cNvPr>
          <p:cNvSpPr/>
          <p:nvPr/>
        </p:nvSpPr>
        <p:spPr bwMode="white">
          <a:xfrm>
            <a:off x="1215238" y="1287159"/>
            <a:ext cx="314285" cy="33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EADF6C-953C-30E1-AF02-0E2E7BF03E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52848"/>
            <a:ext cx="10800000" cy="137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81F096-5FBE-9464-1574-F4335DE59489}"/>
              </a:ext>
            </a:extLst>
          </p:cNvPr>
          <p:cNvSpPr/>
          <p:nvPr/>
        </p:nvSpPr>
        <p:spPr bwMode="white">
          <a:xfrm>
            <a:off x="1224761" y="2796501"/>
            <a:ext cx="323809" cy="33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8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CD224506-9E24-7581-91D2-ECAA4BDD9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21736"/>
            <a:ext cx="10306125" cy="35195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F29EC8-0C50-C921-A0B2-6847E39A3F6F}"/>
              </a:ext>
            </a:extLst>
          </p:cNvPr>
          <p:cNvSpPr/>
          <p:nvPr/>
        </p:nvSpPr>
        <p:spPr bwMode="white">
          <a:xfrm>
            <a:off x="2279576" y="3717032"/>
            <a:ext cx="1704761" cy="56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4DA5C9-619A-4165-946F-97EF9EA8A087}"/>
              </a:ext>
            </a:extLst>
          </p:cNvPr>
          <p:cNvSpPr/>
          <p:nvPr/>
        </p:nvSpPr>
        <p:spPr bwMode="white">
          <a:xfrm>
            <a:off x="5421162" y="3688248"/>
            <a:ext cx="2786503" cy="59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C3991F2-5C03-81F8-EA8E-1BC66FAF72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16815"/>
          <a:stretch/>
        </p:blipFill>
        <p:spPr>
          <a:xfrm>
            <a:off x="4079776" y="3717032"/>
            <a:ext cx="1443445" cy="79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51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C519A-960F-A4A0-8607-E3A2CE0A5E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" b="1"/>
          <a:stretch/>
        </p:blipFill>
        <p:spPr>
          <a:xfrm>
            <a:off x="720000" y="1052736"/>
            <a:ext cx="10800000" cy="379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37F0BA3-1F28-5A0C-9207-D353692E1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" y="2478505"/>
            <a:ext cx="9649072" cy="90155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700CECC-5127-B77E-4644-504A8EFB6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" y="4006970"/>
            <a:ext cx="9676909" cy="90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92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2B981-1BD3-4B67-4E69-CB7C08BF0F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F339259-47B0-6659-2880-99F1D1B2D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9649072" cy="90155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FA1B114-B969-3924-8E05-924D6CF05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29273"/>
            <a:ext cx="9676909" cy="90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21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63</cp:revision>
  <dcterms:created xsi:type="dcterms:W3CDTF">2015-09-16T06:44:00Z</dcterms:created>
  <dcterms:modified xsi:type="dcterms:W3CDTF">2023-08-17T04:18:37Z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