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2" r:id="rId5"/>
    <p:sldId id="330" r:id="rId6"/>
    <p:sldId id="329" r:id="rId7"/>
    <p:sldId id="327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mp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74E5AB-DD5E-D046-4296-9F1B8768E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950" y="3031328"/>
            <a:ext cx="5072100" cy="7953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62937-D9F2-363F-C24D-070CC6AEDA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0800000" cy="328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E7D81A-19A8-98FE-9983-CBB856C6DD54}"/>
              </a:ext>
            </a:extLst>
          </p:cNvPr>
          <p:cNvSpPr/>
          <p:nvPr/>
        </p:nvSpPr>
        <p:spPr bwMode="white">
          <a:xfrm>
            <a:off x="1499582" y="1332397"/>
            <a:ext cx="228571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05D177-9016-6C48-E14B-BEE106D41A91}"/>
              </a:ext>
            </a:extLst>
          </p:cNvPr>
          <p:cNvSpPr/>
          <p:nvPr/>
        </p:nvSpPr>
        <p:spPr bwMode="white">
          <a:xfrm>
            <a:off x="1490058" y="2248984"/>
            <a:ext cx="247619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0E57F7-806F-8C83-4927-9F780760802A}"/>
              </a:ext>
            </a:extLst>
          </p:cNvPr>
          <p:cNvSpPr/>
          <p:nvPr/>
        </p:nvSpPr>
        <p:spPr bwMode="white">
          <a:xfrm>
            <a:off x="1490058" y="3175118"/>
            <a:ext cx="247619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48E00D-B4F5-5A3D-D772-893F8C9ABF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42583"/>
            <a:ext cx="10800000" cy="278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704A83-2493-45EF-CF42-409D10109B60}"/>
              </a:ext>
            </a:extLst>
          </p:cNvPr>
          <p:cNvSpPr/>
          <p:nvPr/>
        </p:nvSpPr>
        <p:spPr bwMode="white">
          <a:xfrm>
            <a:off x="1479828" y="4056916"/>
            <a:ext cx="228571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EBF67D-D9F8-6BE0-87DE-BC7C387DBE17}"/>
              </a:ext>
            </a:extLst>
          </p:cNvPr>
          <p:cNvSpPr/>
          <p:nvPr/>
        </p:nvSpPr>
        <p:spPr bwMode="white">
          <a:xfrm>
            <a:off x="1470305" y="4981110"/>
            <a:ext cx="247619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F8616E-9829-8B64-8C5B-3A236F40929D}"/>
              </a:ext>
            </a:extLst>
          </p:cNvPr>
          <p:cNvSpPr/>
          <p:nvPr/>
        </p:nvSpPr>
        <p:spPr bwMode="white">
          <a:xfrm>
            <a:off x="1479828" y="5905305"/>
            <a:ext cx="228571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30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90AC5-5D68-00F0-38E5-958D5A49B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A781F3-AA0B-2B3B-B2AE-6A8E4C244B34}"/>
              </a:ext>
            </a:extLst>
          </p:cNvPr>
          <p:cNvSpPr/>
          <p:nvPr/>
        </p:nvSpPr>
        <p:spPr bwMode="white">
          <a:xfrm>
            <a:off x="2624761" y="2289241"/>
            <a:ext cx="304761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2B9D85-39BE-C0D2-40DC-18908CD5F249}"/>
              </a:ext>
            </a:extLst>
          </p:cNvPr>
          <p:cNvSpPr/>
          <p:nvPr/>
        </p:nvSpPr>
        <p:spPr bwMode="white">
          <a:xfrm>
            <a:off x="2339047" y="2871500"/>
            <a:ext cx="590476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1DAC85-F304-6E8D-52E4-064170385F03}"/>
              </a:ext>
            </a:extLst>
          </p:cNvPr>
          <p:cNvSpPr/>
          <p:nvPr/>
        </p:nvSpPr>
        <p:spPr bwMode="white">
          <a:xfrm>
            <a:off x="4005714" y="3463305"/>
            <a:ext cx="685714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56C09B-A125-A8E9-0D20-90739D4066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3647728" y="1700808"/>
            <a:ext cx="876299" cy="50405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A1E8C66-6D03-194B-DD1D-4A2978CBF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502124" y="4021435"/>
            <a:ext cx="1440160" cy="49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5FE41-A81C-F45F-33F6-348A17C8E8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3D481-FBB5-9E6B-BAF0-75E740122FE3}"/>
              </a:ext>
            </a:extLst>
          </p:cNvPr>
          <p:cNvSpPr/>
          <p:nvPr/>
        </p:nvSpPr>
        <p:spPr bwMode="white">
          <a:xfrm>
            <a:off x="2300952" y="3175798"/>
            <a:ext cx="1123809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26A1EA-1A8D-A78B-C8B5-E88EAD3E9EF4}"/>
              </a:ext>
            </a:extLst>
          </p:cNvPr>
          <p:cNvSpPr/>
          <p:nvPr/>
        </p:nvSpPr>
        <p:spPr bwMode="white">
          <a:xfrm>
            <a:off x="2872380" y="4444652"/>
            <a:ext cx="580952" cy="20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B8007DA-84B5-5458-A3DA-30C5F29AF3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351584" y="2564904"/>
            <a:ext cx="1073177" cy="52480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65B9B2F-3E51-3D47-679E-B8B8F4605B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996000" y="3676817"/>
            <a:ext cx="1296144" cy="64807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3A33D5B-4AD3-3AA7-A5D9-5F6AB2EF8E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836029"/>
            <a:ext cx="10800000" cy="115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D3A7C0-F66B-60F6-237B-1940443C27E7}"/>
              </a:ext>
            </a:extLst>
          </p:cNvPr>
          <p:cNvSpPr/>
          <p:nvPr/>
        </p:nvSpPr>
        <p:spPr bwMode="white">
          <a:xfrm>
            <a:off x="3837551" y="5544969"/>
            <a:ext cx="647619" cy="30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6B822CC-9F4A-BF2E-8CBF-29C84D8427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161360" y="4836029"/>
            <a:ext cx="15841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9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DE8EC-82EF-D4E4-825E-91BC3C639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0800000" cy="2241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D1F8FF-B356-A225-3AAE-8BA13CA68E35}"/>
              </a:ext>
            </a:extLst>
          </p:cNvPr>
          <p:cNvSpPr/>
          <p:nvPr/>
        </p:nvSpPr>
        <p:spPr bwMode="white">
          <a:xfrm>
            <a:off x="4272169" y="2023130"/>
            <a:ext cx="914285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4063A4-19D1-CF76-DE62-B51E71C5BAC3}"/>
              </a:ext>
            </a:extLst>
          </p:cNvPr>
          <p:cNvSpPr/>
          <p:nvPr/>
        </p:nvSpPr>
        <p:spPr bwMode="white">
          <a:xfrm>
            <a:off x="3405503" y="2614411"/>
            <a:ext cx="580952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F656CD-AB64-D3CE-9CCE-A7B3C36AD4F5}"/>
              </a:ext>
            </a:extLst>
          </p:cNvPr>
          <p:cNvSpPr/>
          <p:nvPr/>
        </p:nvSpPr>
        <p:spPr bwMode="white">
          <a:xfrm>
            <a:off x="6548360" y="3196155"/>
            <a:ext cx="1038095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0253B81-D2FB-AB3F-64EA-C524FF1801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302000" y="1322115"/>
            <a:ext cx="172819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3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5550D-61E5-81E6-7436-F36F432ED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E49B6B-77CB-329F-C324-FBC780CC38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356992"/>
            <a:ext cx="10800000" cy="2241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EFB81A-EEF3-8D14-B94C-33740E61ACD7}"/>
              </a:ext>
            </a:extLst>
          </p:cNvPr>
          <p:cNvSpPr/>
          <p:nvPr/>
        </p:nvSpPr>
        <p:spPr bwMode="white">
          <a:xfrm>
            <a:off x="1182273" y="3433286"/>
            <a:ext cx="247619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6F4A87-781C-2B45-10AB-4479DF929090}"/>
              </a:ext>
            </a:extLst>
          </p:cNvPr>
          <p:cNvSpPr/>
          <p:nvPr/>
        </p:nvSpPr>
        <p:spPr bwMode="white">
          <a:xfrm>
            <a:off x="1182273" y="3891052"/>
            <a:ext cx="247619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120670-9D70-4EB0-0287-F69772D2E696}"/>
              </a:ext>
            </a:extLst>
          </p:cNvPr>
          <p:cNvSpPr/>
          <p:nvPr/>
        </p:nvSpPr>
        <p:spPr bwMode="white">
          <a:xfrm>
            <a:off x="1163225" y="4358354"/>
            <a:ext cx="276190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E077E7-1D04-BB8D-98E1-20ED0B7E4EC9}"/>
              </a:ext>
            </a:extLst>
          </p:cNvPr>
          <p:cNvSpPr/>
          <p:nvPr/>
        </p:nvSpPr>
        <p:spPr bwMode="white">
          <a:xfrm>
            <a:off x="1191796" y="4825657"/>
            <a:ext cx="219047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88FAAC-1286-5E46-1BCF-136CBBC744CC}"/>
              </a:ext>
            </a:extLst>
          </p:cNvPr>
          <p:cNvSpPr/>
          <p:nvPr/>
        </p:nvSpPr>
        <p:spPr bwMode="white">
          <a:xfrm>
            <a:off x="1191796" y="5283422"/>
            <a:ext cx="228571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0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24BB8-5347-126B-4D5C-F433273A1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20B17A-503B-69A4-0F24-0CB53F1685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89"/>
          <a:stretch/>
        </p:blipFill>
        <p:spPr>
          <a:xfrm>
            <a:off x="1199456" y="3750246"/>
            <a:ext cx="10800000" cy="213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7124407-8D8A-1328-1F31-C82569A591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559496" y="2204864"/>
            <a:ext cx="9793088" cy="4878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00EC422-90E9-D5E2-5552-1073CBB764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559496" y="3262374"/>
            <a:ext cx="9793088" cy="4878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37EC0E7-B8B8-2ABD-2FC4-D3436CF35B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559496" y="4314843"/>
            <a:ext cx="9793088" cy="4878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04A8B48-4081-477C-F1D2-63D49F8A50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559496" y="5319536"/>
            <a:ext cx="9865096" cy="48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2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655F6-6D5F-B509-F819-A4690F4C76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348880"/>
            <a:ext cx="10800000" cy="312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402F832-FF68-9E7B-3C6E-1C3DB58E6B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23"/>
          <a:stretch/>
        </p:blipFill>
        <p:spPr>
          <a:xfrm>
            <a:off x="551384" y="1052736"/>
            <a:ext cx="10800000" cy="1168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307421C-3388-57D5-25E8-4F9488D6D6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5" y="1052736"/>
            <a:ext cx="8226614" cy="5864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43B2C16-4414-50AB-C338-A9C4C1D396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055440" y="1639219"/>
            <a:ext cx="9865096" cy="6376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7CA0FF-B8B1-FADD-24D4-3445618D95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911424" y="2808235"/>
            <a:ext cx="9936504" cy="6376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43DC49F-A846-4576-5E63-701F74BBCF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974436" y="3861048"/>
            <a:ext cx="9936504" cy="6376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363BA47-D083-D8D4-5D54-20E460CEF4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974436" y="4920761"/>
            <a:ext cx="9936504" cy="63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6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2023-08-17T04:50:32Z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