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29872C-64BB-BDC1-6325-490B7D9F7F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26" y="2545550"/>
            <a:ext cx="9972748" cy="1766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899FF8-1CA2-9983-50A1-1E608A4BB4E7}"/>
              </a:ext>
            </a:extLst>
          </p:cNvPr>
          <p:cNvSpPr/>
          <p:nvPr/>
        </p:nvSpPr>
        <p:spPr bwMode="white">
          <a:xfrm>
            <a:off x="10128448" y="3861048"/>
            <a:ext cx="1092407" cy="50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1D26A-A104-45C0-D3CC-DDBD1ACA2F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4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1F9F3E-87AD-1DE4-E575-4D4537372F7D}"/>
              </a:ext>
            </a:extLst>
          </p:cNvPr>
          <p:cNvSpPr/>
          <p:nvPr/>
        </p:nvSpPr>
        <p:spPr bwMode="white">
          <a:xfrm>
            <a:off x="2716776" y="3811688"/>
            <a:ext cx="796919" cy="3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27395D-5484-C430-970E-FE1AF3E078BA}"/>
              </a:ext>
            </a:extLst>
          </p:cNvPr>
          <p:cNvSpPr/>
          <p:nvPr/>
        </p:nvSpPr>
        <p:spPr bwMode="white">
          <a:xfrm>
            <a:off x="5814914" y="3811688"/>
            <a:ext cx="796919" cy="3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5ADA4C2-7DFB-EFF2-3ACC-3AF8DC309042}"/>
              </a:ext>
            </a:extLst>
          </p:cNvPr>
          <p:cNvSpPr/>
          <p:nvPr/>
        </p:nvSpPr>
        <p:spPr bwMode="white">
          <a:xfrm>
            <a:off x="8993639" y="3811688"/>
            <a:ext cx="814827" cy="3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2C56E83-F944-01FF-1E13-EE05C46BC881}"/>
              </a:ext>
            </a:extLst>
          </p:cNvPr>
          <p:cNvSpPr/>
          <p:nvPr/>
        </p:nvSpPr>
        <p:spPr bwMode="white">
          <a:xfrm>
            <a:off x="2877951" y="5370382"/>
            <a:ext cx="787965" cy="3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8FD8479E-B672-0A93-9CF8-8B6E97D31098}"/>
              </a:ext>
            </a:extLst>
          </p:cNvPr>
          <p:cNvSpPr/>
          <p:nvPr/>
        </p:nvSpPr>
        <p:spPr bwMode="white">
          <a:xfrm>
            <a:off x="5510473" y="5370382"/>
            <a:ext cx="1889326" cy="3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9A7273C0-053B-30EF-024C-F72DB51A3534}"/>
              </a:ext>
            </a:extLst>
          </p:cNvPr>
          <p:cNvSpPr/>
          <p:nvPr/>
        </p:nvSpPr>
        <p:spPr bwMode="white">
          <a:xfrm>
            <a:off x="9315989" y="5370382"/>
            <a:ext cx="1181948" cy="3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AF58802-FBE0-4C92-8B1A-AF902951F9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285275"/>
            <a:ext cx="2379225" cy="79067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222A953-3DD2-4D2D-9852-514D1D96B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185" y="4285275"/>
            <a:ext cx="2379225" cy="79067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37C65D0-DABF-4CBD-92C3-E6A68A6322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2915" y="4285275"/>
            <a:ext cx="2379225" cy="79067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45FC2313-6823-4EBB-8514-AEA2F094B8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000" y="5843969"/>
            <a:ext cx="2379225" cy="79067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4F37F28-0318-4479-923B-E04C85DE0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5858453"/>
            <a:ext cx="2379225" cy="79067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551A0920-6BC4-4F08-9F98-4DAAEF79C1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8000" y="5858453"/>
            <a:ext cx="2379225" cy="790679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5D4CDA6-B7BC-443A-8645-BEC785BA613D}"/>
              </a:ext>
            </a:extLst>
          </p:cNvPr>
          <p:cNvSpPr/>
          <p:nvPr/>
        </p:nvSpPr>
        <p:spPr bwMode="white">
          <a:xfrm>
            <a:off x="8420693" y="783881"/>
            <a:ext cx="1707755" cy="7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2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25" grpId="0" animBg="1"/>
      <p:bldP spid="33" grpId="0" animBg="1"/>
      <p:bldP spid="39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49E2F2E-5718-6C4F-5E26-75F5C3227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6912768" cy="6053046"/>
          </a:xfrm>
          <a:prstGeom prst="rect">
            <a:avLst/>
          </a:prstGeom>
        </p:spPr>
      </p:pic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25732CF6-3A7F-C229-792A-B4611D280CF0}"/>
              </a:ext>
            </a:extLst>
          </p:cNvPr>
          <p:cNvCxnSpPr>
            <a:cxnSpLocks/>
          </p:cNvCxnSpPr>
          <p:nvPr/>
        </p:nvCxnSpPr>
        <p:spPr>
          <a:xfrm>
            <a:off x="2783632" y="1844824"/>
            <a:ext cx="1584176" cy="1152128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B7F99A6-7280-976C-6C4F-DDF4911D1483}"/>
              </a:ext>
            </a:extLst>
          </p:cNvPr>
          <p:cNvCxnSpPr>
            <a:cxnSpLocks/>
          </p:cNvCxnSpPr>
          <p:nvPr/>
        </p:nvCxnSpPr>
        <p:spPr>
          <a:xfrm>
            <a:off x="2783632" y="2962309"/>
            <a:ext cx="1584176" cy="1186771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337DFED-8FFC-AFD7-CF71-F6193C57D6C3}"/>
              </a:ext>
            </a:extLst>
          </p:cNvPr>
          <p:cNvCxnSpPr>
            <a:cxnSpLocks/>
          </p:cNvCxnSpPr>
          <p:nvPr/>
        </p:nvCxnSpPr>
        <p:spPr>
          <a:xfrm>
            <a:off x="2783632" y="4077072"/>
            <a:ext cx="1512168" cy="2304256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14AAE8B-9D65-5E79-50A5-8C958822C555}"/>
              </a:ext>
            </a:extLst>
          </p:cNvPr>
          <p:cNvCxnSpPr>
            <a:cxnSpLocks/>
          </p:cNvCxnSpPr>
          <p:nvPr/>
        </p:nvCxnSpPr>
        <p:spPr>
          <a:xfrm flipV="1">
            <a:off x="2783632" y="1916832"/>
            <a:ext cx="1584176" cy="3312368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CBCEC8D-CABF-BE45-C888-67A0051D94F7}"/>
              </a:ext>
            </a:extLst>
          </p:cNvPr>
          <p:cNvCxnSpPr>
            <a:cxnSpLocks/>
          </p:cNvCxnSpPr>
          <p:nvPr/>
        </p:nvCxnSpPr>
        <p:spPr>
          <a:xfrm flipV="1">
            <a:off x="2783632" y="5157192"/>
            <a:ext cx="1512168" cy="1152128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178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92945-6E75-699B-1AF0-76AB3FD02A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5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7234FD-7708-724A-AB77-F3C3398CE63A}"/>
              </a:ext>
            </a:extLst>
          </p:cNvPr>
          <p:cNvSpPr/>
          <p:nvPr/>
        </p:nvSpPr>
        <p:spPr bwMode="white">
          <a:xfrm>
            <a:off x="1986666" y="2048942"/>
            <a:ext cx="295238" cy="32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32907D-EFD9-4201-BA93-F9984E015134}"/>
              </a:ext>
            </a:extLst>
          </p:cNvPr>
          <p:cNvSpPr/>
          <p:nvPr/>
        </p:nvSpPr>
        <p:spPr bwMode="white">
          <a:xfrm>
            <a:off x="1977142" y="3497573"/>
            <a:ext cx="314285" cy="33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06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00350E-8A15-8993-146C-4A665DDDB0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1794C5-C245-9B6D-67B8-B40D0509199B}"/>
              </a:ext>
            </a:extLst>
          </p:cNvPr>
          <p:cNvSpPr/>
          <p:nvPr/>
        </p:nvSpPr>
        <p:spPr bwMode="white">
          <a:xfrm>
            <a:off x="1186666" y="1067663"/>
            <a:ext cx="371428" cy="32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14AA207-5F3F-20A1-F21B-22DAEB23F86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872"/>
            <a:ext cx="10800000" cy="345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90EE60-BF76-0FBC-2461-84E0A228A5E6}"/>
              </a:ext>
            </a:extLst>
          </p:cNvPr>
          <p:cNvSpPr/>
          <p:nvPr/>
        </p:nvSpPr>
        <p:spPr bwMode="white">
          <a:xfrm>
            <a:off x="1186666" y="2400942"/>
            <a:ext cx="371428" cy="324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D707C9-F8EB-DBD2-3683-082B7AAAB0B8}"/>
              </a:ext>
            </a:extLst>
          </p:cNvPr>
          <p:cNvSpPr/>
          <p:nvPr/>
        </p:nvSpPr>
        <p:spPr bwMode="white">
          <a:xfrm>
            <a:off x="1224761" y="3794354"/>
            <a:ext cx="314285" cy="33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96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C0F192F3-D9E7-E916-BE7E-37B277C75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19406"/>
            <a:ext cx="10503343" cy="4248472"/>
          </a:xfrm>
          <a:prstGeom prst="rect">
            <a:avLst/>
          </a:prstGeom>
        </p:spPr>
      </p:pic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0F31AEC9-327C-0F48-9B5A-91134790D323}"/>
              </a:ext>
            </a:extLst>
          </p:cNvPr>
          <p:cNvCxnSpPr>
            <a:cxnSpLocks/>
          </p:cNvCxnSpPr>
          <p:nvPr/>
        </p:nvCxnSpPr>
        <p:spPr>
          <a:xfrm>
            <a:off x="3719736" y="2852936"/>
            <a:ext cx="3312368" cy="0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CB16B3C-0C05-A347-CF75-26EBBB6E7D4B}"/>
              </a:ext>
            </a:extLst>
          </p:cNvPr>
          <p:cNvCxnSpPr>
            <a:cxnSpLocks/>
          </p:cNvCxnSpPr>
          <p:nvPr/>
        </p:nvCxnSpPr>
        <p:spPr>
          <a:xfrm>
            <a:off x="3719736" y="2852936"/>
            <a:ext cx="3312368" cy="1440160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CE75522-922C-1439-CCCB-E376516EC51C}"/>
              </a:ext>
            </a:extLst>
          </p:cNvPr>
          <p:cNvCxnSpPr>
            <a:cxnSpLocks/>
          </p:cNvCxnSpPr>
          <p:nvPr/>
        </p:nvCxnSpPr>
        <p:spPr>
          <a:xfrm flipH="1">
            <a:off x="4151784" y="2204864"/>
            <a:ext cx="2880320" cy="2081920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DC570D2-9044-0DB4-F174-246778205058}"/>
              </a:ext>
            </a:extLst>
          </p:cNvPr>
          <p:cNvCxnSpPr>
            <a:cxnSpLocks/>
          </p:cNvCxnSpPr>
          <p:nvPr/>
        </p:nvCxnSpPr>
        <p:spPr>
          <a:xfrm flipH="1">
            <a:off x="4151784" y="3645024"/>
            <a:ext cx="2880320" cy="641760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DD9A987-8260-7DB6-23C8-7F6308885D0C}"/>
              </a:ext>
            </a:extLst>
          </p:cNvPr>
          <p:cNvCxnSpPr>
            <a:cxnSpLocks/>
          </p:cNvCxnSpPr>
          <p:nvPr/>
        </p:nvCxnSpPr>
        <p:spPr>
          <a:xfrm flipH="1" flipV="1">
            <a:off x="4151784" y="4286784"/>
            <a:ext cx="2880320" cy="654384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355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6476FF-7397-F187-DF22-AE8C959B2B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0A646A1-4FDF-306E-256B-FCEB56EB52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3573016"/>
            <a:ext cx="9289033" cy="102708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47D9BA6-03D0-CEFA-A5F3-BE7060372E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5351962"/>
            <a:ext cx="9361041" cy="102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28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9F62DE-B3AF-2519-E642-02CFCE55A5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3701D5-ACEF-55C3-F223-7BD96D301631}"/>
              </a:ext>
            </a:extLst>
          </p:cNvPr>
          <p:cNvSpPr/>
          <p:nvPr/>
        </p:nvSpPr>
        <p:spPr bwMode="white">
          <a:xfrm>
            <a:off x="1758095" y="4867773"/>
            <a:ext cx="200000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BAB2EF-BA19-042C-3B29-FA221AE51153}"/>
              </a:ext>
            </a:extLst>
          </p:cNvPr>
          <p:cNvSpPr/>
          <p:nvPr/>
        </p:nvSpPr>
        <p:spPr bwMode="white">
          <a:xfrm>
            <a:off x="1739047" y="2457918"/>
            <a:ext cx="266666" cy="32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FBEDF9-62B8-3807-2D4D-3735342E7B19}"/>
              </a:ext>
            </a:extLst>
          </p:cNvPr>
          <p:cNvSpPr/>
          <p:nvPr/>
        </p:nvSpPr>
        <p:spPr bwMode="white">
          <a:xfrm>
            <a:off x="1729523" y="3658083"/>
            <a:ext cx="276190" cy="32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22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8E403-C48C-D24E-6A8E-3BC1D8D700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96F08D-EE34-CE37-AF13-8FBEC949FB0E}"/>
              </a:ext>
            </a:extLst>
          </p:cNvPr>
          <p:cNvSpPr/>
          <p:nvPr/>
        </p:nvSpPr>
        <p:spPr bwMode="white">
          <a:xfrm>
            <a:off x="1034285" y="4005602"/>
            <a:ext cx="266666" cy="314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E6291B5-4D80-5916-8276-ED0E9C87DD9F}"/>
              </a:ext>
            </a:extLst>
          </p:cNvPr>
          <p:cNvSpPr/>
          <p:nvPr/>
        </p:nvSpPr>
        <p:spPr bwMode="white">
          <a:xfrm>
            <a:off x="1024761" y="2803608"/>
            <a:ext cx="276190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78EA646-DDCB-D0F9-0B46-DA280B9DE7F6}"/>
              </a:ext>
            </a:extLst>
          </p:cNvPr>
          <p:cNvSpPr/>
          <p:nvPr/>
        </p:nvSpPr>
        <p:spPr bwMode="white">
          <a:xfrm>
            <a:off x="1024761" y="1611155"/>
            <a:ext cx="285714" cy="30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51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2023-08-17T04:59:21Z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