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30" r:id="rId4"/>
    <p:sldId id="327" r:id="rId5"/>
    <p:sldId id="326" r:id="rId6"/>
    <p:sldId id="335" r:id="rId7"/>
    <p:sldId id="334" r:id="rId8"/>
    <p:sldId id="332" r:id="rId9"/>
    <p:sldId id="331" r:id="rId10"/>
    <p:sldId id="336" r:id="rId11"/>
    <p:sldId id="337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mp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mp"/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2DED8EB-6122-9906-DD87-299E3FBADF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087" y="2852936"/>
            <a:ext cx="5157825" cy="87630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64AC68-0054-E7D9-D6DA-F55A0FB9D9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74ED5A-8B41-59F2-7B1C-4E5ED7382A13}"/>
              </a:ext>
            </a:extLst>
          </p:cNvPr>
          <p:cNvSpPr/>
          <p:nvPr/>
        </p:nvSpPr>
        <p:spPr bwMode="white">
          <a:xfrm>
            <a:off x="2253333" y="1927434"/>
            <a:ext cx="238095" cy="6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9E9A84-11E3-BC3A-BDE1-1457D77421F4}"/>
              </a:ext>
            </a:extLst>
          </p:cNvPr>
          <p:cNvSpPr/>
          <p:nvPr/>
        </p:nvSpPr>
        <p:spPr bwMode="white">
          <a:xfrm>
            <a:off x="2129523" y="2863760"/>
            <a:ext cx="257142" cy="22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8696E6-FDC4-4A15-BCAF-8CB592FBBA73}"/>
              </a:ext>
            </a:extLst>
          </p:cNvPr>
          <p:cNvSpPr/>
          <p:nvPr/>
        </p:nvSpPr>
        <p:spPr bwMode="white">
          <a:xfrm>
            <a:off x="4177142" y="2863760"/>
            <a:ext cx="209523" cy="22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BD2C7E-B7B6-C0C3-4984-D3FEBDDC8F6C}"/>
              </a:ext>
            </a:extLst>
          </p:cNvPr>
          <p:cNvSpPr/>
          <p:nvPr/>
        </p:nvSpPr>
        <p:spPr bwMode="white">
          <a:xfrm>
            <a:off x="6167619" y="2863760"/>
            <a:ext cx="285714" cy="22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91A8B2-8856-C6B1-C86C-2201D08CA519}"/>
              </a:ext>
            </a:extLst>
          </p:cNvPr>
          <p:cNvSpPr/>
          <p:nvPr/>
        </p:nvSpPr>
        <p:spPr bwMode="white">
          <a:xfrm>
            <a:off x="8281904" y="2854206"/>
            <a:ext cx="247619" cy="24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AC2D44-A549-02D3-13AC-31ADE0FDE4AB}"/>
              </a:ext>
            </a:extLst>
          </p:cNvPr>
          <p:cNvSpPr/>
          <p:nvPr/>
        </p:nvSpPr>
        <p:spPr bwMode="white">
          <a:xfrm>
            <a:off x="10443809" y="2863760"/>
            <a:ext cx="228571" cy="22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1912DF5-0F1C-9CB2-BF9F-2949269F82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429000"/>
            <a:ext cx="10800000" cy="277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628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92180A-C045-12DC-57A5-11CB020947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47" y="692696"/>
            <a:ext cx="10800000" cy="323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546355-2B57-BC87-C338-CC7D666B7F87}"/>
              </a:ext>
            </a:extLst>
          </p:cNvPr>
          <p:cNvSpPr/>
          <p:nvPr/>
        </p:nvSpPr>
        <p:spPr bwMode="white">
          <a:xfrm>
            <a:off x="3839685" y="2974185"/>
            <a:ext cx="514285" cy="31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818BC5-7316-6A3C-F579-8FEDB5FAC2EB}"/>
              </a:ext>
            </a:extLst>
          </p:cNvPr>
          <p:cNvSpPr/>
          <p:nvPr/>
        </p:nvSpPr>
        <p:spPr bwMode="white">
          <a:xfrm>
            <a:off x="7763494" y="3069644"/>
            <a:ext cx="609523" cy="21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E4CA7BC-85EF-A3B5-3DF2-DD155D7279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943" y="3869776"/>
            <a:ext cx="10800000" cy="279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F613A0-1E77-3833-862C-2086DDF7CC77}"/>
              </a:ext>
            </a:extLst>
          </p:cNvPr>
          <p:cNvSpPr/>
          <p:nvPr/>
        </p:nvSpPr>
        <p:spPr bwMode="white">
          <a:xfrm>
            <a:off x="4069657" y="4022558"/>
            <a:ext cx="780952" cy="31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436C3B-2656-77C0-46EE-3B3072A4647C}"/>
              </a:ext>
            </a:extLst>
          </p:cNvPr>
          <p:cNvSpPr/>
          <p:nvPr/>
        </p:nvSpPr>
        <p:spPr bwMode="white">
          <a:xfrm>
            <a:off x="2269657" y="4786469"/>
            <a:ext cx="533333" cy="1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69B1BC-3AB4-67DF-4B0A-3FC78D06B4BD}"/>
              </a:ext>
            </a:extLst>
          </p:cNvPr>
          <p:cNvSpPr/>
          <p:nvPr/>
        </p:nvSpPr>
        <p:spPr bwMode="white">
          <a:xfrm>
            <a:off x="2583943" y="5263914"/>
            <a:ext cx="314285" cy="30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58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9356B9-8048-B566-A751-BF5D6666A2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050E73-B507-4D77-0232-C243BD5D4959}"/>
              </a:ext>
            </a:extLst>
          </p:cNvPr>
          <p:cNvSpPr/>
          <p:nvPr/>
        </p:nvSpPr>
        <p:spPr bwMode="white">
          <a:xfrm>
            <a:off x="1091428" y="1105546"/>
            <a:ext cx="200000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845958-ED58-DDA3-3142-FC2C6EE46FD2}"/>
              </a:ext>
            </a:extLst>
          </p:cNvPr>
          <p:cNvSpPr/>
          <p:nvPr/>
        </p:nvSpPr>
        <p:spPr bwMode="white">
          <a:xfrm>
            <a:off x="1062857" y="1592036"/>
            <a:ext cx="247619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AA4691-26B2-8E28-8596-F02C1B890464}"/>
              </a:ext>
            </a:extLst>
          </p:cNvPr>
          <p:cNvSpPr/>
          <p:nvPr/>
        </p:nvSpPr>
        <p:spPr bwMode="white">
          <a:xfrm>
            <a:off x="1062857" y="2078526"/>
            <a:ext cx="247619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D5C6A4-61A2-B618-2012-708C5B5DBDD4}"/>
              </a:ext>
            </a:extLst>
          </p:cNvPr>
          <p:cNvSpPr/>
          <p:nvPr/>
        </p:nvSpPr>
        <p:spPr bwMode="white">
          <a:xfrm>
            <a:off x="1062857" y="2565017"/>
            <a:ext cx="247619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9E96BB-A073-B2E5-6991-0A0F37F5B702}"/>
              </a:ext>
            </a:extLst>
          </p:cNvPr>
          <p:cNvSpPr/>
          <p:nvPr/>
        </p:nvSpPr>
        <p:spPr bwMode="white">
          <a:xfrm>
            <a:off x="1091428" y="3051507"/>
            <a:ext cx="200000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5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64DB07-8E4C-DBCE-92EB-5597EB1EE1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54217"/>
            <a:ext cx="10800000" cy="334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3B4C09-A7A5-D892-BF1A-A38167FAF553}"/>
              </a:ext>
            </a:extLst>
          </p:cNvPr>
          <p:cNvSpPr/>
          <p:nvPr/>
        </p:nvSpPr>
        <p:spPr bwMode="white">
          <a:xfrm>
            <a:off x="1553142" y="2527193"/>
            <a:ext cx="285714" cy="2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F75795-46C7-5D83-5186-15A61E18D546}"/>
              </a:ext>
            </a:extLst>
          </p:cNvPr>
          <p:cNvSpPr/>
          <p:nvPr/>
        </p:nvSpPr>
        <p:spPr bwMode="white">
          <a:xfrm>
            <a:off x="1581714" y="3061597"/>
            <a:ext cx="238095" cy="2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52E00D-641A-F525-04BB-F7F70D604F8E}"/>
              </a:ext>
            </a:extLst>
          </p:cNvPr>
          <p:cNvSpPr/>
          <p:nvPr/>
        </p:nvSpPr>
        <p:spPr bwMode="white">
          <a:xfrm>
            <a:off x="1572190" y="3586457"/>
            <a:ext cx="247619" cy="24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03F30D-4BD9-FCA3-B50B-288971338CD6}"/>
              </a:ext>
            </a:extLst>
          </p:cNvPr>
          <p:cNvSpPr/>
          <p:nvPr/>
        </p:nvSpPr>
        <p:spPr bwMode="white">
          <a:xfrm>
            <a:off x="1553142" y="4120861"/>
            <a:ext cx="285714" cy="2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D3FE04-9850-6D48-A793-11767F173798}"/>
              </a:ext>
            </a:extLst>
          </p:cNvPr>
          <p:cNvSpPr/>
          <p:nvPr/>
        </p:nvSpPr>
        <p:spPr bwMode="white">
          <a:xfrm>
            <a:off x="1572190" y="4655264"/>
            <a:ext cx="247619" cy="24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C9E7120-268A-BBA7-6302-E30503529A2F}"/>
              </a:ext>
            </a:extLst>
          </p:cNvPr>
          <p:cNvSpPr/>
          <p:nvPr/>
        </p:nvSpPr>
        <p:spPr bwMode="white">
          <a:xfrm>
            <a:off x="7584168" y="1618929"/>
            <a:ext cx="3911832" cy="52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085D469-63FB-4033-A111-47720DCC1E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185708"/>
            <a:ext cx="2171124" cy="670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9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>
            <a:extLst>
              <a:ext uri="{FF2B5EF4-FFF2-40B4-BE49-F238E27FC236}">
                <a16:creationId xmlns:a16="http://schemas.microsoft.com/office/drawing/2014/main" id="{CACCDC7C-B3A8-8CA5-7ECC-87DBA7FF8C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0800000" cy="256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0C43798-D2F8-2DF6-6CEA-95B6021C1B00}"/>
              </a:ext>
            </a:extLst>
          </p:cNvPr>
          <p:cNvSpPr/>
          <p:nvPr/>
        </p:nvSpPr>
        <p:spPr bwMode="white">
          <a:xfrm>
            <a:off x="5947201" y="3095953"/>
            <a:ext cx="161904" cy="2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3921FEE-FC7A-D73D-3487-0CB9D6E14A0D}"/>
              </a:ext>
            </a:extLst>
          </p:cNvPr>
          <p:cNvSpPr/>
          <p:nvPr/>
        </p:nvSpPr>
        <p:spPr bwMode="white">
          <a:xfrm>
            <a:off x="1756725" y="3095953"/>
            <a:ext cx="209523" cy="2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B0123D-D83F-EDFB-9212-45D25230F933}"/>
              </a:ext>
            </a:extLst>
          </p:cNvPr>
          <p:cNvSpPr/>
          <p:nvPr/>
        </p:nvSpPr>
        <p:spPr bwMode="white">
          <a:xfrm>
            <a:off x="3842439" y="3095953"/>
            <a:ext cx="219047" cy="2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6BB24D9-AFD0-95B1-4786-3DBBE6090548}"/>
              </a:ext>
            </a:extLst>
          </p:cNvPr>
          <p:cNvSpPr/>
          <p:nvPr/>
        </p:nvSpPr>
        <p:spPr bwMode="white">
          <a:xfrm>
            <a:off x="10090058" y="3095953"/>
            <a:ext cx="228571" cy="2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1D243F7-D498-E309-7630-00A8E32AE01B}"/>
              </a:ext>
            </a:extLst>
          </p:cNvPr>
          <p:cNvSpPr/>
          <p:nvPr/>
        </p:nvSpPr>
        <p:spPr bwMode="white">
          <a:xfrm>
            <a:off x="8013868" y="3095953"/>
            <a:ext cx="219047" cy="2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649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  <p:bldP spid="6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FA3575-7452-6518-9A7F-73ADB18E24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CB492E-32C8-4032-592E-8B3D9ECF22F9}"/>
              </a:ext>
            </a:extLst>
          </p:cNvPr>
          <p:cNvSpPr/>
          <p:nvPr/>
        </p:nvSpPr>
        <p:spPr bwMode="white">
          <a:xfrm>
            <a:off x="1615238" y="3153545"/>
            <a:ext cx="209523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869905-6A7A-3427-906D-A67DA1181BF5}"/>
              </a:ext>
            </a:extLst>
          </p:cNvPr>
          <p:cNvSpPr/>
          <p:nvPr/>
        </p:nvSpPr>
        <p:spPr bwMode="white">
          <a:xfrm>
            <a:off x="4672380" y="3153545"/>
            <a:ext cx="285714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608212-AEFF-62E8-E8CA-4ADF69C9F5FA}"/>
              </a:ext>
            </a:extLst>
          </p:cNvPr>
          <p:cNvSpPr/>
          <p:nvPr/>
        </p:nvSpPr>
        <p:spPr bwMode="white">
          <a:xfrm>
            <a:off x="8158095" y="3153545"/>
            <a:ext cx="247619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04F8AB-D88E-CF58-61D9-CA41F671C70C}"/>
              </a:ext>
            </a:extLst>
          </p:cNvPr>
          <p:cNvSpPr/>
          <p:nvPr/>
        </p:nvSpPr>
        <p:spPr bwMode="white">
          <a:xfrm>
            <a:off x="1596190" y="3677496"/>
            <a:ext cx="247619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E86803-458C-D8EA-A564-FE10C0721153}"/>
              </a:ext>
            </a:extLst>
          </p:cNvPr>
          <p:cNvSpPr/>
          <p:nvPr/>
        </p:nvSpPr>
        <p:spPr bwMode="white">
          <a:xfrm>
            <a:off x="4700952" y="3687023"/>
            <a:ext cx="238095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995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202EA7-D32A-952A-32FD-A21E112E27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4AB619-54B2-0CBF-B5A7-B13B4CCFF9FE}"/>
              </a:ext>
            </a:extLst>
          </p:cNvPr>
          <p:cNvSpPr/>
          <p:nvPr/>
        </p:nvSpPr>
        <p:spPr bwMode="white">
          <a:xfrm>
            <a:off x="1596190" y="1697088"/>
            <a:ext cx="247619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1011E3-A819-4B88-0994-9F88D162E1F3}"/>
              </a:ext>
            </a:extLst>
          </p:cNvPr>
          <p:cNvSpPr/>
          <p:nvPr/>
        </p:nvSpPr>
        <p:spPr bwMode="white">
          <a:xfrm>
            <a:off x="1605714" y="2221823"/>
            <a:ext cx="238095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47BDD6-66EB-F80A-97CF-52C8528A00D4}"/>
              </a:ext>
            </a:extLst>
          </p:cNvPr>
          <p:cNvSpPr/>
          <p:nvPr/>
        </p:nvSpPr>
        <p:spPr bwMode="white">
          <a:xfrm>
            <a:off x="1577142" y="3290374"/>
            <a:ext cx="285714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227EB1D-CE4E-4041-3C2B-AE79974EEB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815109"/>
            <a:ext cx="10800000" cy="259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B6D737-126D-A831-D747-76982BEE15B4}"/>
              </a:ext>
            </a:extLst>
          </p:cNvPr>
          <p:cNvSpPr/>
          <p:nvPr/>
        </p:nvSpPr>
        <p:spPr bwMode="white">
          <a:xfrm>
            <a:off x="1595273" y="3967717"/>
            <a:ext cx="285714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1BAB5C-1914-B22D-BBF5-6B4F4DEB8628}"/>
              </a:ext>
            </a:extLst>
          </p:cNvPr>
          <p:cNvSpPr/>
          <p:nvPr/>
        </p:nvSpPr>
        <p:spPr bwMode="white">
          <a:xfrm>
            <a:off x="1623844" y="5570109"/>
            <a:ext cx="238095" cy="22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87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C1BA5A-4314-9049-3DB9-AD85500657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0800000" cy="260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A191AB-78A5-4885-2043-855CD96A57B9}"/>
              </a:ext>
            </a:extLst>
          </p:cNvPr>
          <p:cNvSpPr/>
          <p:nvPr/>
        </p:nvSpPr>
        <p:spPr bwMode="white">
          <a:xfrm>
            <a:off x="1509106" y="1725245"/>
            <a:ext cx="238095" cy="2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27793A-5E0F-F8B2-63FA-FB2BE85816A5}"/>
              </a:ext>
            </a:extLst>
          </p:cNvPr>
          <p:cNvSpPr/>
          <p:nvPr/>
        </p:nvSpPr>
        <p:spPr bwMode="white">
          <a:xfrm>
            <a:off x="1509106" y="2144643"/>
            <a:ext cx="238095" cy="2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DCD6BD-0251-AD5A-80CE-C8350D639BD1}"/>
              </a:ext>
            </a:extLst>
          </p:cNvPr>
          <p:cNvSpPr/>
          <p:nvPr/>
        </p:nvSpPr>
        <p:spPr bwMode="white">
          <a:xfrm>
            <a:off x="1499582" y="2554509"/>
            <a:ext cx="247619" cy="24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751397-1F81-7313-8085-97A30D6D22C8}"/>
              </a:ext>
            </a:extLst>
          </p:cNvPr>
          <p:cNvSpPr/>
          <p:nvPr/>
        </p:nvSpPr>
        <p:spPr bwMode="white">
          <a:xfrm>
            <a:off x="1480534" y="2983439"/>
            <a:ext cx="285714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101952-8E1C-7099-A560-82F6E813BF04}"/>
              </a:ext>
            </a:extLst>
          </p:cNvPr>
          <p:cNvSpPr/>
          <p:nvPr/>
        </p:nvSpPr>
        <p:spPr bwMode="white">
          <a:xfrm>
            <a:off x="1480534" y="3402837"/>
            <a:ext cx="285714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0DC78E0B-7E8A-FCB3-F43C-E8BE9EF464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4"/>
          <a:stretch/>
        </p:blipFill>
        <p:spPr>
          <a:xfrm>
            <a:off x="623392" y="3726917"/>
            <a:ext cx="10800000" cy="2726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6F0336E-5854-02D0-26E7-6E361EB4973B}"/>
              </a:ext>
            </a:extLst>
          </p:cNvPr>
          <p:cNvSpPr/>
          <p:nvPr/>
        </p:nvSpPr>
        <p:spPr bwMode="white">
          <a:xfrm>
            <a:off x="4194820" y="4394929"/>
            <a:ext cx="504761" cy="30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252A561-CC37-1191-26F7-3FDA0DC39400}"/>
              </a:ext>
            </a:extLst>
          </p:cNvPr>
          <p:cNvSpPr/>
          <p:nvPr/>
        </p:nvSpPr>
        <p:spPr bwMode="white">
          <a:xfrm>
            <a:off x="4594820" y="4938882"/>
            <a:ext cx="980952" cy="30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17719A0-2150-E470-2B7A-3EB19D5B94DE}"/>
              </a:ext>
            </a:extLst>
          </p:cNvPr>
          <p:cNvSpPr/>
          <p:nvPr/>
        </p:nvSpPr>
        <p:spPr bwMode="white">
          <a:xfrm>
            <a:off x="9156725" y="4938882"/>
            <a:ext cx="476190" cy="30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F43BD0C-3295-4A82-96F2-DEAC63E92E0B}"/>
              </a:ext>
            </a:extLst>
          </p:cNvPr>
          <p:cNvSpPr/>
          <p:nvPr/>
        </p:nvSpPr>
        <p:spPr bwMode="white">
          <a:xfrm>
            <a:off x="4537677" y="5482835"/>
            <a:ext cx="857142" cy="30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CD6AE30-A408-63D9-1700-FFC89A1AF4DC}"/>
              </a:ext>
            </a:extLst>
          </p:cNvPr>
          <p:cNvSpPr/>
          <p:nvPr/>
        </p:nvSpPr>
        <p:spPr bwMode="white">
          <a:xfrm>
            <a:off x="4556725" y="6017245"/>
            <a:ext cx="800000" cy="31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F94145D-7BA4-040B-3593-1080D2F7C3FA}"/>
              </a:ext>
            </a:extLst>
          </p:cNvPr>
          <p:cNvSpPr/>
          <p:nvPr/>
        </p:nvSpPr>
        <p:spPr bwMode="white">
          <a:xfrm>
            <a:off x="9204344" y="6026788"/>
            <a:ext cx="514285" cy="30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953CA35D-FC61-ACAF-739E-CDF28274F2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297" y="4299498"/>
            <a:ext cx="1584176" cy="53944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E6D93155-913A-4107-8ED0-A8ACE455C2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20" y="5405671"/>
            <a:ext cx="1584176" cy="53944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8D133F88-4822-41F9-B6B3-F4686F446B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211" y="672511"/>
            <a:ext cx="2747577" cy="652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91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9" grpId="0" animBg="1"/>
      <p:bldP spid="21" grpId="0" animBg="1"/>
      <p:bldP spid="22" grpId="0" animBg="1"/>
      <p:bldP spid="23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A37CC5C7-4654-024B-A3C1-A38F66FB67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161240" cy="3463065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0B96749-2213-8AD1-8CA4-0870FBBBE8FF}"/>
              </a:ext>
            </a:extLst>
          </p:cNvPr>
          <p:cNvSpPr/>
          <p:nvPr/>
        </p:nvSpPr>
        <p:spPr bwMode="white">
          <a:xfrm>
            <a:off x="8832304" y="1626395"/>
            <a:ext cx="2365486" cy="36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E606366-DC5A-07B5-FD04-C5DB6976EE43}"/>
              </a:ext>
            </a:extLst>
          </p:cNvPr>
          <p:cNvSpPr/>
          <p:nvPr/>
        </p:nvSpPr>
        <p:spPr bwMode="white">
          <a:xfrm>
            <a:off x="9638339" y="2172468"/>
            <a:ext cx="1664214" cy="36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BCAFD51-851B-CFFE-91E0-CB4042FFD5F0}"/>
              </a:ext>
            </a:extLst>
          </p:cNvPr>
          <p:cNvSpPr/>
          <p:nvPr/>
        </p:nvSpPr>
        <p:spPr bwMode="white">
          <a:xfrm>
            <a:off x="8675174" y="2748165"/>
            <a:ext cx="2648090" cy="36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985474A-0385-A051-CBDB-308BC55A3C64}"/>
              </a:ext>
            </a:extLst>
          </p:cNvPr>
          <p:cNvSpPr/>
          <p:nvPr/>
        </p:nvSpPr>
        <p:spPr bwMode="white">
          <a:xfrm>
            <a:off x="9216037" y="3323862"/>
            <a:ext cx="2271286" cy="36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357BE77-BE67-4957-634A-DC14C451EB09}"/>
              </a:ext>
            </a:extLst>
          </p:cNvPr>
          <p:cNvSpPr/>
          <p:nvPr/>
        </p:nvSpPr>
        <p:spPr bwMode="white">
          <a:xfrm>
            <a:off x="8400256" y="3867530"/>
            <a:ext cx="1392078" cy="36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DABCD036-628B-8BA6-A1C3-66E418A78E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1540299"/>
            <a:ext cx="2664296" cy="539446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40E4DF7A-3B07-1856-F1ED-B9527FC305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2100806"/>
            <a:ext cx="2664296" cy="539446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8252AB6E-2C9F-AF18-8081-C35D0398B1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"/>
          <a:stretch/>
        </p:blipFill>
        <p:spPr>
          <a:xfrm>
            <a:off x="2106241" y="3284984"/>
            <a:ext cx="1973536" cy="504056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663938D1-E76B-50FD-1882-A537478400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665089"/>
            <a:ext cx="2448272" cy="539446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C7342802-B091-FCC8-0D0B-842BE69089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3805455"/>
            <a:ext cx="2434728" cy="53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94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8" grpId="0" animBg="1"/>
      <p:bldP spid="20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4F440-6CC1-A9D1-921E-B18FAEF5ED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277A0A-1B79-0A2B-74BD-09DEB824EAF0}"/>
              </a:ext>
            </a:extLst>
          </p:cNvPr>
          <p:cNvSpPr/>
          <p:nvPr/>
        </p:nvSpPr>
        <p:spPr bwMode="white">
          <a:xfrm>
            <a:off x="2329523" y="2524380"/>
            <a:ext cx="790476" cy="3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7CE05C-FF5C-93BA-6422-EE9008F3C12B}"/>
              </a:ext>
            </a:extLst>
          </p:cNvPr>
          <p:cNvSpPr/>
          <p:nvPr/>
        </p:nvSpPr>
        <p:spPr bwMode="white">
          <a:xfrm>
            <a:off x="2491428" y="3067238"/>
            <a:ext cx="600000" cy="3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DB00CF-E0FD-404B-8A2C-F06052B6789E}"/>
              </a:ext>
            </a:extLst>
          </p:cNvPr>
          <p:cNvSpPr/>
          <p:nvPr/>
        </p:nvSpPr>
        <p:spPr bwMode="white">
          <a:xfrm>
            <a:off x="4329523" y="3762476"/>
            <a:ext cx="771428" cy="1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E750E0-BB2D-9127-F1AE-B04E3B2B19C5}"/>
              </a:ext>
            </a:extLst>
          </p:cNvPr>
          <p:cNvSpPr/>
          <p:nvPr/>
        </p:nvSpPr>
        <p:spPr bwMode="white">
          <a:xfrm>
            <a:off x="2843809" y="4152952"/>
            <a:ext cx="571428" cy="3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2B62F4F-005B-F6F8-D09D-7F750302F8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07"/>
          <a:stretch/>
        </p:blipFill>
        <p:spPr>
          <a:xfrm>
            <a:off x="3575720" y="1478467"/>
            <a:ext cx="1525231" cy="53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3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48780E-2D59-42E2-D5B4-B346415AE9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C18387C-25C8-39F2-C35C-ACF1258B02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79" y="4149080"/>
            <a:ext cx="10800000" cy="247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751641-3D1D-9BD1-3DA6-C508A6FE9E7A}"/>
              </a:ext>
            </a:extLst>
          </p:cNvPr>
          <p:cNvSpPr/>
          <p:nvPr/>
        </p:nvSpPr>
        <p:spPr bwMode="white">
          <a:xfrm>
            <a:off x="1063336" y="4244347"/>
            <a:ext cx="247619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3346B1-1EFF-E6A0-34DF-8A31D56BDFE0}"/>
              </a:ext>
            </a:extLst>
          </p:cNvPr>
          <p:cNvSpPr/>
          <p:nvPr/>
        </p:nvSpPr>
        <p:spPr bwMode="white">
          <a:xfrm>
            <a:off x="1063336" y="4739738"/>
            <a:ext cx="257142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21B725-1AD9-AC13-F173-30CAF18F592D}"/>
              </a:ext>
            </a:extLst>
          </p:cNvPr>
          <p:cNvSpPr/>
          <p:nvPr/>
        </p:nvSpPr>
        <p:spPr bwMode="white">
          <a:xfrm>
            <a:off x="1082383" y="5225603"/>
            <a:ext cx="209523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3B465A-3AC5-12DA-A792-E76EE7913692}"/>
              </a:ext>
            </a:extLst>
          </p:cNvPr>
          <p:cNvSpPr/>
          <p:nvPr/>
        </p:nvSpPr>
        <p:spPr bwMode="white">
          <a:xfrm>
            <a:off x="1072859" y="5711467"/>
            <a:ext cx="238095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BAA3E5-B9C0-75E3-DDAB-BD20F0B8AF92}"/>
              </a:ext>
            </a:extLst>
          </p:cNvPr>
          <p:cNvSpPr/>
          <p:nvPr/>
        </p:nvSpPr>
        <p:spPr bwMode="white">
          <a:xfrm>
            <a:off x="1044288" y="6197332"/>
            <a:ext cx="285714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06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2023-08-16T18:50:02Z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