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4" autoAdjust="0"/>
    <p:restoredTop sz="94660"/>
  </p:normalViewPr>
  <p:slideViewPr>
    <p:cSldViewPr showGuides="1">
      <p:cViewPr varScale="1">
        <p:scale>
          <a:sx n="99" d="100"/>
          <a:sy n="99" d="100"/>
        </p:scale>
        <p:origin x="237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415E243-20C0-3864-D8AE-F65F00082B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4647"/>
            <a:ext cx="12192000" cy="232870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D56875F-5AD2-EF2C-8CE2-5F9E5C3416ED}"/>
              </a:ext>
            </a:extLst>
          </p:cNvPr>
          <p:cNvSpPr/>
          <p:nvPr/>
        </p:nvSpPr>
        <p:spPr bwMode="white">
          <a:xfrm>
            <a:off x="10704512" y="3212976"/>
            <a:ext cx="1440160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93ECB-CBFD-9BDD-7927-39DA916C2A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6329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D00F17-E115-D08D-3BFE-70762432DE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57A446-4035-8137-7C70-6B971146D29E}"/>
              </a:ext>
            </a:extLst>
          </p:cNvPr>
          <p:cNvSpPr/>
          <p:nvPr/>
        </p:nvSpPr>
        <p:spPr bwMode="white">
          <a:xfrm>
            <a:off x="1899428" y="3193714"/>
            <a:ext cx="356571" cy="31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42A9A1-F5E0-7979-E1DB-CE93E73A9318}"/>
              </a:ext>
            </a:extLst>
          </p:cNvPr>
          <p:cNvSpPr/>
          <p:nvPr/>
        </p:nvSpPr>
        <p:spPr bwMode="white">
          <a:xfrm>
            <a:off x="9250285" y="3184571"/>
            <a:ext cx="832000" cy="37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FDA7AE-79EF-51C0-EB56-7C4E1695FBD5}"/>
              </a:ext>
            </a:extLst>
          </p:cNvPr>
          <p:cNvSpPr/>
          <p:nvPr/>
        </p:nvSpPr>
        <p:spPr bwMode="white">
          <a:xfrm>
            <a:off x="1945142" y="3934285"/>
            <a:ext cx="283428" cy="30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955128-07F0-0C8B-F661-692E01DA83F6}"/>
              </a:ext>
            </a:extLst>
          </p:cNvPr>
          <p:cNvSpPr/>
          <p:nvPr/>
        </p:nvSpPr>
        <p:spPr bwMode="white">
          <a:xfrm>
            <a:off x="9259428" y="3916000"/>
            <a:ext cx="822857" cy="37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A600DD-F272-E727-688F-05D446D06A24}"/>
              </a:ext>
            </a:extLst>
          </p:cNvPr>
          <p:cNvSpPr/>
          <p:nvPr/>
        </p:nvSpPr>
        <p:spPr bwMode="white">
          <a:xfrm>
            <a:off x="1945142" y="4665714"/>
            <a:ext cx="283428" cy="31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2B16A0-35A6-BFD1-96CF-0544FEAABEEA}"/>
              </a:ext>
            </a:extLst>
          </p:cNvPr>
          <p:cNvSpPr/>
          <p:nvPr/>
        </p:nvSpPr>
        <p:spPr bwMode="white">
          <a:xfrm>
            <a:off x="9250285" y="4656571"/>
            <a:ext cx="822857" cy="37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9A4225-91B3-1F11-5482-31DD490A53DC}"/>
              </a:ext>
            </a:extLst>
          </p:cNvPr>
          <p:cNvSpPr/>
          <p:nvPr/>
        </p:nvSpPr>
        <p:spPr bwMode="white">
          <a:xfrm>
            <a:off x="1899428" y="5397142"/>
            <a:ext cx="356571" cy="31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9C848AC-DD32-FDA0-6613-78D3688A7023}"/>
              </a:ext>
            </a:extLst>
          </p:cNvPr>
          <p:cNvSpPr/>
          <p:nvPr/>
        </p:nvSpPr>
        <p:spPr bwMode="white">
          <a:xfrm>
            <a:off x="9241142" y="5388000"/>
            <a:ext cx="850285" cy="37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D762990-240D-C2D2-0927-9A70DAEAB3E9}"/>
              </a:ext>
            </a:extLst>
          </p:cNvPr>
          <p:cNvSpPr/>
          <p:nvPr/>
        </p:nvSpPr>
        <p:spPr bwMode="white">
          <a:xfrm>
            <a:off x="1926857" y="6128571"/>
            <a:ext cx="301714" cy="31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E530EC2-946D-2765-A37E-82E765F86D5A}"/>
              </a:ext>
            </a:extLst>
          </p:cNvPr>
          <p:cNvSpPr/>
          <p:nvPr/>
        </p:nvSpPr>
        <p:spPr bwMode="white">
          <a:xfrm>
            <a:off x="9058285" y="6110285"/>
            <a:ext cx="1234285" cy="39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36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20F43D-3D79-649E-168E-A8F5F57636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9721080" cy="2597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EC6C1E9-60D5-7231-72B1-770BCF952A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172059"/>
            <a:ext cx="9073008" cy="371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DAF986-30E0-2262-6FC1-871665C0913E}"/>
              </a:ext>
            </a:extLst>
          </p:cNvPr>
          <p:cNvSpPr/>
          <p:nvPr/>
        </p:nvSpPr>
        <p:spPr bwMode="white">
          <a:xfrm>
            <a:off x="1836639" y="3354042"/>
            <a:ext cx="569748" cy="54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E43E82-71A1-9E42-718F-1E60216DDB94}"/>
              </a:ext>
            </a:extLst>
          </p:cNvPr>
          <p:cNvSpPr/>
          <p:nvPr/>
        </p:nvSpPr>
        <p:spPr bwMode="white">
          <a:xfrm>
            <a:off x="5879976" y="3356992"/>
            <a:ext cx="656073" cy="51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5C8129-01F1-90AD-24E4-18ED8461C180}"/>
              </a:ext>
            </a:extLst>
          </p:cNvPr>
          <p:cNvSpPr/>
          <p:nvPr/>
        </p:nvSpPr>
        <p:spPr bwMode="white">
          <a:xfrm>
            <a:off x="1836639" y="5157192"/>
            <a:ext cx="587014" cy="51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5700FB-C83F-A08A-29C4-D41A634BFBD2}"/>
              </a:ext>
            </a:extLst>
          </p:cNvPr>
          <p:cNvSpPr/>
          <p:nvPr/>
        </p:nvSpPr>
        <p:spPr bwMode="white">
          <a:xfrm>
            <a:off x="5987252" y="5157192"/>
            <a:ext cx="517954" cy="51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01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18F2B-EDAF-FBCA-2B48-3004EAE0F2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12D9F3-90D6-05D9-51BF-0645BB80DE48}"/>
              </a:ext>
            </a:extLst>
          </p:cNvPr>
          <p:cNvSpPr/>
          <p:nvPr/>
        </p:nvSpPr>
        <p:spPr bwMode="white">
          <a:xfrm>
            <a:off x="1958095" y="2086528"/>
            <a:ext cx="314285" cy="3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14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FC2A7-19E1-10B7-A078-690E3C98CB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0A6B84-E6D7-2B4E-96D8-209593601128}"/>
              </a:ext>
            </a:extLst>
          </p:cNvPr>
          <p:cNvSpPr/>
          <p:nvPr/>
        </p:nvSpPr>
        <p:spPr bwMode="white">
          <a:xfrm>
            <a:off x="1186666" y="1230197"/>
            <a:ext cx="371428" cy="31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2C18E5-28C3-78E0-C90A-74C083F175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9272"/>
            <a:ext cx="10800000" cy="20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96C6F6-EB60-64A4-C057-929234EB2637}"/>
              </a:ext>
            </a:extLst>
          </p:cNvPr>
          <p:cNvSpPr/>
          <p:nvPr/>
        </p:nvSpPr>
        <p:spPr bwMode="white">
          <a:xfrm>
            <a:off x="1224761" y="3419463"/>
            <a:ext cx="295238" cy="32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12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895C60-4A2E-E6EF-CE4D-AFE6F90B56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3F3FE9-EA23-5FB0-FD91-E315E44B4660}"/>
              </a:ext>
            </a:extLst>
          </p:cNvPr>
          <p:cNvSpPr/>
          <p:nvPr/>
        </p:nvSpPr>
        <p:spPr bwMode="white">
          <a:xfrm>
            <a:off x="1186666" y="1191755"/>
            <a:ext cx="361904" cy="31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14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08DA5A-F3AC-27E8-6298-0FC793DBFB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F4495D2-7D52-EC1A-D218-E1F4541468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919536" y="2708920"/>
            <a:ext cx="7128792" cy="7200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819709F-A2C2-E6B6-CBFE-BA76DAB5A1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919536" y="3528601"/>
            <a:ext cx="7128792" cy="72008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44B8D2A-2BDA-E112-26C6-227C0C4C60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919536" y="4376216"/>
            <a:ext cx="712879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87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1F931-932A-6B93-E08F-E78031C994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81A613-78D2-8973-2827-4E8F9205391E}"/>
              </a:ext>
            </a:extLst>
          </p:cNvPr>
          <p:cNvSpPr/>
          <p:nvPr/>
        </p:nvSpPr>
        <p:spPr bwMode="white">
          <a:xfrm>
            <a:off x="4643809" y="3785788"/>
            <a:ext cx="285714" cy="31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DCE2FC-910F-DB51-0DF1-ED29544D7612}"/>
              </a:ext>
            </a:extLst>
          </p:cNvPr>
          <p:cNvSpPr/>
          <p:nvPr/>
        </p:nvSpPr>
        <p:spPr bwMode="white">
          <a:xfrm>
            <a:off x="3481904" y="4472543"/>
            <a:ext cx="361904" cy="32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78A526-1475-5E4E-552B-3CE670B998EF}"/>
              </a:ext>
            </a:extLst>
          </p:cNvPr>
          <p:cNvSpPr/>
          <p:nvPr/>
        </p:nvSpPr>
        <p:spPr bwMode="white">
          <a:xfrm>
            <a:off x="7615238" y="5168836"/>
            <a:ext cx="276190" cy="31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7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48181-DEA6-62E5-11FF-84FCAAD0A2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5F1FC1-513C-F167-4683-D604EEAC3194}"/>
              </a:ext>
            </a:extLst>
          </p:cNvPr>
          <p:cNvSpPr/>
          <p:nvPr/>
        </p:nvSpPr>
        <p:spPr bwMode="white">
          <a:xfrm>
            <a:off x="4034285" y="2496764"/>
            <a:ext cx="314285" cy="333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F79CA5-B005-B058-D1F5-CD6E10385C99}"/>
              </a:ext>
            </a:extLst>
          </p:cNvPr>
          <p:cNvSpPr/>
          <p:nvPr/>
        </p:nvSpPr>
        <p:spPr bwMode="white">
          <a:xfrm>
            <a:off x="2786666" y="3878583"/>
            <a:ext cx="323809" cy="32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75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dorm lll</cp:lastModifiedBy>
  <cp:revision>64</cp:revision>
  <dcterms:created xsi:type="dcterms:W3CDTF">2015-09-16T06:44:00Z</dcterms:created>
  <dcterms:modified xsi:type="dcterms:W3CDTF">2023-08-15T02:52:56Z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