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B8F62E-0ADA-8ABA-1D1D-D1F733E73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68" y="2326473"/>
            <a:ext cx="10415664" cy="220505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BD0465-FE43-36C5-DFA9-D4D7DC4CA607}"/>
              </a:ext>
            </a:extLst>
          </p:cNvPr>
          <p:cNvSpPr/>
          <p:nvPr/>
        </p:nvSpPr>
        <p:spPr bwMode="white">
          <a:xfrm>
            <a:off x="11064552" y="3266844"/>
            <a:ext cx="295238" cy="13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CFDB5-3C90-26F1-7E91-9D96500B56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5BC9DC-FC93-C0E7-4256-66A3FB6952D7}"/>
              </a:ext>
            </a:extLst>
          </p:cNvPr>
          <p:cNvSpPr/>
          <p:nvPr/>
        </p:nvSpPr>
        <p:spPr bwMode="white">
          <a:xfrm>
            <a:off x="1253333" y="3803083"/>
            <a:ext cx="323809" cy="31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8526D-7FB6-B4A7-0B0C-6DB7FEA4963E}"/>
              </a:ext>
            </a:extLst>
          </p:cNvPr>
          <p:cNvSpPr/>
          <p:nvPr/>
        </p:nvSpPr>
        <p:spPr bwMode="white">
          <a:xfrm>
            <a:off x="1291428" y="4470342"/>
            <a:ext cx="257142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CA466-CB7A-503D-0DA3-3A83BE174ED3}"/>
              </a:ext>
            </a:extLst>
          </p:cNvPr>
          <p:cNvSpPr/>
          <p:nvPr/>
        </p:nvSpPr>
        <p:spPr bwMode="white">
          <a:xfrm>
            <a:off x="1253333" y="5147133"/>
            <a:ext cx="323809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2EFD9-8363-47D6-8BE4-448399E712C1}"/>
              </a:ext>
            </a:extLst>
          </p:cNvPr>
          <p:cNvSpPr/>
          <p:nvPr/>
        </p:nvSpPr>
        <p:spPr bwMode="white">
          <a:xfrm>
            <a:off x="1253333" y="5814392"/>
            <a:ext cx="323809" cy="31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19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A1A14-7D4E-2973-F7F5-DD22CC6C8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172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C0870-AB6A-49D9-871A-BF67DD1C8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08283-D0C6-32D5-2F4D-0F081D2838EF}"/>
              </a:ext>
            </a:extLst>
          </p:cNvPr>
          <p:cNvSpPr/>
          <p:nvPr/>
        </p:nvSpPr>
        <p:spPr bwMode="white">
          <a:xfrm>
            <a:off x="1272380" y="3051403"/>
            <a:ext cx="295238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C61286-E3FC-67B8-7598-BE6F15CA6B69}"/>
              </a:ext>
            </a:extLst>
          </p:cNvPr>
          <p:cNvSpPr/>
          <p:nvPr/>
        </p:nvSpPr>
        <p:spPr bwMode="white">
          <a:xfrm>
            <a:off x="7081904" y="3051403"/>
            <a:ext cx="276190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E6247-106D-A097-5F5F-5A30812BE08F}"/>
              </a:ext>
            </a:extLst>
          </p:cNvPr>
          <p:cNvSpPr/>
          <p:nvPr/>
        </p:nvSpPr>
        <p:spPr bwMode="white">
          <a:xfrm>
            <a:off x="1234285" y="3690486"/>
            <a:ext cx="371428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1953F7-EB27-9CC2-E4EC-8AAD46067F70}"/>
              </a:ext>
            </a:extLst>
          </p:cNvPr>
          <p:cNvSpPr/>
          <p:nvPr/>
        </p:nvSpPr>
        <p:spPr bwMode="white">
          <a:xfrm>
            <a:off x="7062857" y="3680947"/>
            <a:ext cx="323809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CBAD96-5799-61CE-0BDE-09A3C82CAE6E}"/>
              </a:ext>
            </a:extLst>
          </p:cNvPr>
          <p:cNvSpPr/>
          <p:nvPr/>
        </p:nvSpPr>
        <p:spPr bwMode="white">
          <a:xfrm>
            <a:off x="1262857" y="4320030"/>
            <a:ext cx="323809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8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E7EBA-5882-BC7A-F10B-0ED447C3B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9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5549F-F39A-FA86-FCE6-187FF6763B96}"/>
              </a:ext>
            </a:extLst>
          </p:cNvPr>
          <p:cNvSpPr/>
          <p:nvPr/>
        </p:nvSpPr>
        <p:spPr bwMode="white">
          <a:xfrm>
            <a:off x="3722300" y="2666621"/>
            <a:ext cx="230946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A8DDD2-EFE2-DA10-2E8C-881AE7F94000}"/>
              </a:ext>
            </a:extLst>
          </p:cNvPr>
          <p:cNvSpPr/>
          <p:nvPr/>
        </p:nvSpPr>
        <p:spPr bwMode="white">
          <a:xfrm>
            <a:off x="3055122" y="3154466"/>
            <a:ext cx="265160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AA2DDA-FDED-88DF-21B6-D90FA1819207}"/>
              </a:ext>
            </a:extLst>
          </p:cNvPr>
          <p:cNvSpPr/>
          <p:nvPr/>
        </p:nvSpPr>
        <p:spPr bwMode="white">
          <a:xfrm>
            <a:off x="3688086" y="3317081"/>
            <a:ext cx="188178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4198B9-6783-2D9D-DA00-6062A9FB034E}"/>
              </a:ext>
            </a:extLst>
          </p:cNvPr>
          <p:cNvSpPr/>
          <p:nvPr/>
        </p:nvSpPr>
        <p:spPr bwMode="white">
          <a:xfrm>
            <a:off x="4278282" y="3317081"/>
            <a:ext cx="213839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5ACA60-3042-96D4-4075-9734CA0C753D}"/>
              </a:ext>
            </a:extLst>
          </p:cNvPr>
          <p:cNvSpPr/>
          <p:nvPr/>
        </p:nvSpPr>
        <p:spPr bwMode="white">
          <a:xfrm>
            <a:off x="4877031" y="3317081"/>
            <a:ext cx="188178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067909-E36C-000B-B1AF-05E92C68DE7B}"/>
              </a:ext>
            </a:extLst>
          </p:cNvPr>
          <p:cNvSpPr/>
          <p:nvPr/>
        </p:nvSpPr>
        <p:spPr bwMode="white">
          <a:xfrm>
            <a:off x="5484334" y="3325640"/>
            <a:ext cx="239499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435F41-A77D-C699-F110-7037D99E4C28}"/>
              </a:ext>
            </a:extLst>
          </p:cNvPr>
          <p:cNvSpPr/>
          <p:nvPr/>
        </p:nvSpPr>
        <p:spPr bwMode="white">
          <a:xfrm>
            <a:off x="6040316" y="3317081"/>
            <a:ext cx="239499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0C9ACE-D849-AE55-5990-CB390744D450}"/>
              </a:ext>
            </a:extLst>
          </p:cNvPr>
          <p:cNvSpPr/>
          <p:nvPr/>
        </p:nvSpPr>
        <p:spPr bwMode="white">
          <a:xfrm>
            <a:off x="6656172" y="3265729"/>
            <a:ext cx="188178" cy="2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4A9EB7-E1C2-AAD8-925D-6704E9A4A52B}"/>
              </a:ext>
            </a:extLst>
          </p:cNvPr>
          <p:cNvSpPr/>
          <p:nvPr/>
        </p:nvSpPr>
        <p:spPr bwMode="white">
          <a:xfrm>
            <a:off x="7263475" y="3325640"/>
            <a:ext cx="196731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B37B528-B7EA-9B11-5652-45F2F8C8F376}"/>
              </a:ext>
            </a:extLst>
          </p:cNvPr>
          <p:cNvSpPr/>
          <p:nvPr/>
        </p:nvSpPr>
        <p:spPr bwMode="white">
          <a:xfrm>
            <a:off x="3670979" y="3890514"/>
            <a:ext cx="213839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6BCE427-CC1C-951E-B46D-0D30B9EA752F}"/>
              </a:ext>
            </a:extLst>
          </p:cNvPr>
          <p:cNvSpPr/>
          <p:nvPr/>
        </p:nvSpPr>
        <p:spPr bwMode="white">
          <a:xfrm>
            <a:off x="5467227" y="3899072"/>
            <a:ext cx="196731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72C378-D302-DF46-179B-7A68BC7F262C}"/>
              </a:ext>
            </a:extLst>
          </p:cNvPr>
          <p:cNvSpPr/>
          <p:nvPr/>
        </p:nvSpPr>
        <p:spPr bwMode="white">
          <a:xfrm>
            <a:off x="7272029" y="3907631"/>
            <a:ext cx="230946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39016D-05EE-84CC-633D-B8DDCF5AD8B8}"/>
              </a:ext>
            </a:extLst>
          </p:cNvPr>
          <p:cNvSpPr/>
          <p:nvPr/>
        </p:nvSpPr>
        <p:spPr bwMode="white">
          <a:xfrm>
            <a:off x="3696639" y="4481063"/>
            <a:ext cx="188178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237724-0C6E-7BE2-F66B-BCE0C1CA642B}"/>
              </a:ext>
            </a:extLst>
          </p:cNvPr>
          <p:cNvSpPr/>
          <p:nvPr/>
        </p:nvSpPr>
        <p:spPr bwMode="white">
          <a:xfrm>
            <a:off x="5467227" y="4489622"/>
            <a:ext cx="196731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01A4411-D6A7-C908-54AE-113DF806DFA5}"/>
              </a:ext>
            </a:extLst>
          </p:cNvPr>
          <p:cNvSpPr/>
          <p:nvPr/>
        </p:nvSpPr>
        <p:spPr bwMode="white">
          <a:xfrm>
            <a:off x="7263475" y="4481063"/>
            <a:ext cx="230947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A439D5-939D-E621-38D1-50F6E9D6F51C}"/>
              </a:ext>
            </a:extLst>
          </p:cNvPr>
          <p:cNvSpPr/>
          <p:nvPr/>
        </p:nvSpPr>
        <p:spPr bwMode="white">
          <a:xfrm>
            <a:off x="3114997" y="4968909"/>
            <a:ext cx="162517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BEF57CE-B1CA-4128-4823-F1398A351D12}"/>
              </a:ext>
            </a:extLst>
          </p:cNvPr>
          <p:cNvSpPr/>
          <p:nvPr/>
        </p:nvSpPr>
        <p:spPr bwMode="white">
          <a:xfrm>
            <a:off x="3722300" y="4968909"/>
            <a:ext cx="188178" cy="36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1D04AA-3DF3-80FE-7888-F786C3B029DC}"/>
              </a:ext>
            </a:extLst>
          </p:cNvPr>
          <p:cNvSpPr/>
          <p:nvPr/>
        </p:nvSpPr>
        <p:spPr bwMode="white">
          <a:xfrm>
            <a:off x="4244067" y="5028820"/>
            <a:ext cx="273714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C8AFE1A-E122-4846-1DC0-B18536FF990B}"/>
              </a:ext>
            </a:extLst>
          </p:cNvPr>
          <p:cNvSpPr/>
          <p:nvPr/>
        </p:nvSpPr>
        <p:spPr bwMode="white">
          <a:xfrm>
            <a:off x="4842817" y="4968909"/>
            <a:ext cx="265160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D9636A0-4C0C-870F-3D43-C955EEE1530C}"/>
              </a:ext>
            </a:extLst>
          </p:cNvPr>
          <p:cNvSpPr/>
          <p:nvPr/>
        </p:nvSpPr>
        <p:spPr bwMode="white">
          <a:xfrm>
            <a:off x="5475780" y="5054496"/>
            <a:ext cx="188178" cy="2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777A93A-1BB9-9403-1709-67BA0F36E70E}"/>
              </a:ext>
            </a:extLst>
          </p:cNvPr>
          <p:cNvSpPr/>
          <p:nvPr/>
        </p:nvSpPr>
        <p:spPr bwMode="white">
          <a:xfrm>
            <a:off x="7195047" y="5028820"/>
            <a:ext cx="282267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1B9D3F-4E4A-3125-2FA8-CC81AC25E5FC}"/>
              </a:ext>
            </a:extLst>
          </p:cNvPr>
          <p:cNvSpPr/>
          <p:nvPr/>
        </p:nvSpPr>
        <p:spPr bwMode="white">
          <a:xfrm>
            <a:off x="3670979" y="5679280"/>
            <a:ext cx="239499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D289081-043E-1193-3690-5FEC093E13BC}"/>
              </a:ext>
            </a:extLst>
          </p:cNvPr>
          <p:cNvSpPr/>
          <p:nvPr/>
        </p:nvSpPr>
        <p:spPr bwMode="white">
          <a:xfrm>
            <a:off x="3080783" y="6295506"/>
            <a:ext cx="213839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CC9916F-552A-EC92-79AE-84BE728879FC}"/>
              </a:ext>
            </a:extLst>
          </p:cNvPr>
          <p:cNvSpPr/>
          <p:nvPr/>
        </p:nvSpPr>
        <p:spPr bwMode="white">
          <a:xfrm>
            <a:off x="3688086" y="6286947"/>
            <a:ext cx="188178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FFD8968-9139-3D39-28A7-14CF55896624}"/>
              </a:ext>
            </a:extLst>
          </p:cNvPr>
          <p:cNvSpPr/>
          <p:nvPr/>
        </p:nvSpPr>
        <p:spPr bwMode="white">
          <a:xfrm>
            <a:off x="4303942" y="6141450"/>
            <a:ext cx="162517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17272F2-5FE8-0DD9-C492-4762CAA7B143}"/>
              </a:ext>
            </a:extLst>
          </p:cNvPr>
          <p:cNvSpPr/>
          <p:nvPr/>
        </p:nvSpPr>
        <p:spPr bwMode="white">
          <a:xfrm>
            <a:off x="4868477" y="6286947"/>
            <a:ext cx="196731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0FA183B-3C40-4E83-1428-48DF1EB0AD80}"/>
              </a:ext>
            </a:extLst>
          </p:cNvPr>
          <p:cNvSpPr/>
          <p:nvPr/>
        </p:nvSpPr>
        <p:spPr bwMode="white">
          <a:xfrm>
            <a:off x="5475780" y="6132891"/>
            <a:ext cx="230946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AE7DE8C-8B80-255D-F935-F081406602F3}"/>
              </a:ext>
            </a:extLst>
          </p:cNvPr>
          <p:cNvSpPr/>
          <p:nvPr/>
        </p:nvSpPr>
        <p:spPr bwMode="white">
          <a:xfrm>
            <a:off x="6091637" y="6295506"/>
            <a:ext cx="230946" cy="22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045732E-62F9-537E-3528-2F9820E850D6}"/>
              </a:ext>
            </a:extLst>
          </p:cNvPr>
          <p:cNvSpPr/>
          <p:nvPr/>
        </p:nvSpPr>
        <p:spPr bwMode="white">
          <a:xfrm>
            <a:off x="6639065" y="6312624"/>
            <a:ext cx="239500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0B94511-F572-B436-4730-02AF5357B969}"/>
              </a:ext>
            </a:extLst>
          </p:cNvPr>
          <p:cNvSpPr/>
          <p:nvPr/>
        </p:nvSpPr>
        <p:spPr bwMode="white">
          <a:xfrm>
            <a:off x="7246368" y="6227037"/>
            <a:ext cx="188177" cy="2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0E0C7F1-F2CD-AC09-CC6C-F8B58B9114E4}"/>
              </a:ext>
            </a:extLst>
          </p:cNvPr>
          <p:cNvSpPr/>
          <p:nvPr/>
        </p:nvSpPr>
        <p:spPr bwMode="white">
          <a:xfrm>
            <a:off x="7862224" y="6286947"/>
            <a:ext cx="188178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504DCD-C41D-F423-085B-C774C6D58C24}"/>
              </a:ext>
            </a:extLst>
          </p:cNvPr>
          <p:cNvSpPr/>
          <p:nvPr/>
        </p:nvSpPr>
        <p:spPr bwMode="white">
          <a:xfrm>
            <a:off x="5433013" y="2589592"/>
            <a:ext cx="265160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32058-4381-6DFC-3BB9-0BD8AE931CF3}"/>
              </a:ext>
            </a:extLst>
          </p:cNvPr>
          <p:cNvSpPr/>
          <p:nvPr/>
        </p:nvSpPr>
        <p:spPr bwMode="white">
          <a:xfrm>
            <a:off x="7203600" y="2692297"/>
            <a:ext cx="333588" cy="21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1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1692F-3CAC-AA9E-66A0-7F01D3BF8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B50AF-F800-7646-69FE-5D5128EAF03E}"/>
              </a:ext>
            </a:extLst>
          </p:cNvPr>
          <p:cNvSpPr/>
          <p:nvPr/>
        </p:nvSpPr>
        <p:spPr bwMode="white">
          <a:xfrm>
            <a:off x="1948571" y="1924470"/>
            <a:ext cx="371428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7656EE-8EB8-DD66-A276-9B24154FDC57}"/>
              </a:ext>
            </a:extLst>
          </p:cNvPr>
          <p:cNvSpPr/>
          <p:nvPr/>
        </p:nvSpPr>
        <p:spPr bwMode="white">
          <a:xfrm>
            <a:off x="1996190" y="3829410"/>
            <a:ext cx="295238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7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B323A-5AB7-F8BD-D0F2-704FA53FC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B88CB-0FBB-2273-B09C-C0EF60BB0093}"/>
              </a:ext>
            </a:extLst>
          </p:cNvPr>
          <p:cNvSpPr/>
          <p:nvPr/>
        </p:nvSpPr>
        <p:spPr bwMode="white">
          <a:xfrm>
            <a:off x="1224761" y="1172201"/>
            <a:ext cx="323809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BBC156-6559-5D5B-D4FB-56AE4A16FB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9814"/>
            <a:ext cx="10800000" cy="271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26C64C-26DF-115F-6522-0930B8E5228F}"/>
              </a:ext>
            </a:extLst>
          </p:cNvPr>
          <p:cNvSpPr/>
          <p:nvPr/>
        </p:nvSpPr>
        <p:spPr bwMode="white">
          <a:xfrm>
            <a:off x="1234285" y="3212619"/>
            <a:ext cx="295238" cy="31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3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C8710-19B2-2F67-B314-43C1103B7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EB8AA3E-53BD-5896-F4AF-5FAD8FB50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991544" y="3789040"/>
            <a:ext cx="9361040" cy="75157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0E50603-09D0-0E3F-BF99-3A2328A98A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991544" y="5304217"/>
            <a:ext cx="9289032" cy="75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7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BCE66-2C73-407A-6A72-EFD887554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BC6221E-B588-1790-75C8-DAF43C4599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271464" y="2388629"/>
            <a:ext cx="9361040" cy="7515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1F1BE89-8DF8-9C64-5E32-409DA571DE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305632" y="4581128"/>
            <a:ext cx="9361040" cy="75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62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99C5F-72AC-246B-0ECE-605F16964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2575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2023-08-17T04:52:40Z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