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5" r:id="rId3"/>
    <p:sldId id="344" r:id="rId4"/>
    <p:sldId id="343" r:id="rId5"/>
    <p:sldId id="341" r:id="rId6"/>
    <p:sldId id="338" r:id="rId7"/>
    <p:sldId id="337" r:id="rId8"/>
    <p:sldId id="336" r:id="rId9"/>
    <p:sldId id="335" r:id="rId10"/>
    <p:sldId id="333" r:id="rId11"/>
    <p:sldId id="332" r:id="rId12"/>
    <p:sldId id="331" r:id="rId13"/>
    <p:sldId id="330" r:id="rId14"/>
    <p:sldId id="329" r:id="rId15"/>
    <p:sldId id="328" r:id="rId16"/>
    <p:sldId id="32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1E9A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howGuides="1">
      <p:cViewPr varScale="1">
        <p:scale>
          <a:sx n="111" d="100"/>
          <a:sy n="111" d="100"/>
        </p:scale>
        <p:origin x="39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mp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m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m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04F38CB-0334-C127-8BEA-F742AAEE8D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837" y="2967034"/>
            <a:ext cx="6772325" cy="92393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04EC5B-166B-DBCB-2FA5-F89DEC9D99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3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1EDD5E-4E99-DC69-F95A-9640451FDB88}"/>
              </a:ext>
            </a:extLst>
          </p:cNvPr>
          <p:cNvSpPr/>
          <p:nvPr/>
        </p:nvSpPr>
        <p:spPr bwMode="white">
          <a:xfrm>
            <a:off x="1034285" y="1191218"/>
            <a:ext cx="228571" cy="219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5BCA99-AD02-472B-0A39-C3832F81FE67}"/>
              </a:ext>
            </a:extLst>
          </p:cNvPr>
          <p:cNvSpPr/>
          <p:nvPr/>
        </p:nvSpPr>
        <p:spPr bwMode="white">
          <a:xfrm>
            <a:off x="1015238" y="2306372"/>
            <a:ext cx="266666" cy="209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560B2D-9E3B-D812-CA2B-37FA631831FB}"/>
              </a:ext>
            </a:extLst>
          </p:cNvPr>
          <p:cNvSpPr/>
          <p:nvPr/>
        </p:nvSpPr>
        <p:spPr bwMode="white">
          <a:xfrm>
            <a:off x="1034285" y="3411995"/>
            <a:ext cx="228571" cy="219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323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6A6475CE-46CB-1713-28A8-C7DB6F7BD3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31" y="980728"/>
            <a:ext cx="10344226" cy="3671914"/>
          </a:xfrm>
          <a:prstGeom prst="rect">
            <a:avLst/>
          </a:prstGeom>
        </p:spPr>
      </p:pic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3E9210EF-D1F1-657C-7AD7-1CB28E5C0BAB}"/>
              </a:ext>
            </a:extLst>
          </p:cNvPr>
          <p:cNvCxnSpPr/>
          <p:nvPr/>
        </p:nvCxnSpPr>
        <p:spPr>
          <a:xfrm>
            <a:off x="3431704" y="1916832"/>
            <a:ext cx="3384376" cy="1224136"/>
          </a:xfrm>
          <a:prstGeom prst="line">
            <a:avLst/>
          </a:prstGeom>
          <a:ln>
            <a:solidFill>
              <a:srgbClr val="F01E9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27F1133F-CE3D-77C0-2CDD-576051BB3E57}"/>
              </a:ext>
            </a:extLst>
          </p:cNvPr>
          <p:cNvCxnSpPr>
            <a:cxnSpLocks/>
          </p:cNvCxnSpPr>
          <p:nvPr/>
        </p:nvCxnSpPr>
        <p:spPr>
          <a:xfrm>
            <a:off x="2855640" y="2528900"/>
            <a:ext cx="3960440" cy="1836204"/>
          </a:xfrm>
          <a:prstGeom prst="line">
            <a:avLst/>
          </a:prstGeom>
          <a:ln>
            <a:solidFill>
              <a:srgbClr val="F01E9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7CCD2E4F-DD36-24DB-9444-7D72AACBBC3E}"/>
              </a:ext>
            </a:extLst>
          </p:cNvPr>
          <p:cNvCxnSpPr>
            <a:cxnSpLocks/>
          </p:cNvCxnSpPr>
          <p:nvPr/>
        </p:nvCxnSpPr>
        <p:spPr>
          <a:xfrm flipV="1">
            <a:off x="4288216" y="1916832"/>
            <a:ext cx="2527864" cy="1196270"/>
          </a:xfrm>
          <a:prstGeom prst="line">
            <a:avLst/>
          </a:prstGeom>
          <a:ln>
            <a:solidFill>
              <a:srgbClr val="F01E9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BAB8A80C-F5E9-3BD5-8F1A-661D43921552}"/>
              </a:ext>
            </a:extLst>
          </p:cNvPr>
          <p:cNvCxnSpPr>
            <a:cxnSpLocks/>
          </p:cNvCxnSpPr>
          <p:nvPr/>
        </p:nvCxnSpPr>
        <p:spPr>
          <a:xfrm flipV="1">
            <a:off x="4439816" y="2514967"/>
            <a:ext cx="2405968" cy="1238069"/>
          </a:xfrm>
          <a:prstGeom prst="line">
            <a:avLst/>
          </a:prstGeom>
          <a:ln>
            <a:solidFill>
              <a:srgbClr val="F01E9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F9F95F26-429C-90C2-DD7A-A1C35F70EE97}"/>
              </a:ext>
            </a:extLst>
          </p:cNvPr>
          <p:cNvCxnSpPr>
            <a:cxnSpLocks/>
          </p:cNvCxnSpPr>
          <p:nvPr/>
        </p:nvCxnSpPr>
        <p:spPr>
          <a:xfrm flipV="1">
            <a:off x="4328012" y="3753036"/>
            <a:ext cx="2517772" cy="641165"/>
          </a:xfrm>
          <a:prstGeom prst="line">
            <a:avLst/>
          </a:prstGeom>
          <a:ln>
            <a:solidFill>
              <a:srgbClr val="F01E9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369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32CA4D-ABFC-FD7F-E7C5-D2BBCE0EA6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1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C8C17E3-A3E8-F145-F7D4-206DDBBCC6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8499" y="3645024"/>
            <a:ext cx="10081120" cy="72008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EE959344-C7C8-CF90-56E1-E9431C7A2F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2204864"/>
            <a:ext cx="10081120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187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0344E0-7A61-A9A0-D166-6B32477FE6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4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233AD0A3-7518-BA2E-CED4-DC25A79371E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556792"/>
            <a:ext cx="10081120" cy="72008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87EB7802-A57B-406B-DB8D-321DD995AD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976567"/>
            <a:ext cx="10081120" cy="72008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346D333-1364-5158-72DB-956A64A41B8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396343"/>
            <a:ext cx="10081120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985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A7087E-5039-396C-2C7C-6D29F2A3BD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7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FA752D-0D7B-C997-1C5F-2ED581BAC67F}"/>
              </a:ext>
            </a:extLst>
          </p:cNvPr>
          <p:cNvSpPr/>
          <p:nvPr/>
        </p:nvSpPr>
        <p:spPr bwMode="white">
          <a:xfrm>
            <a:off x="3863752" y="2734569"/>
            <a:ext cx="1227675" cy="323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CF448B-C128-D2A5-2549-1DACF82B790E}"/>
              </a:ext>
            </a:extLst>
          </p:cNvPr>
          <p:cNvSpPr/>
          <p:nvPr/>
        </p:nvSpPr>
        <p:spPr bwMode="white">
          <a:xfrm>
            <a:off x="4329523" y="3458654"/>
            <a:ext cx="1323809" cy="323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B4BF218-C07A-FEA8-10D8-9ED6EABC72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6280" y="2535684"/>
            <a:ext cx="1815952" cy="71217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AE1CCCA-F6B4-2FF8-D728-924756A7D0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216" y="3264531"/>
            <a:ext cx="2031976" cy="71217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16DDEDCA-1D16-B501-6C7A-2CBA7CE383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9936" y="4005064"/>
            <a:ext cx="1959968" cy="71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86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A4874E-3368-369E-B6DE-16EAD29D30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7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9A0A615-F773-AC79-7646-F9832168BA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3989466"/>
            <a:ext cx="10800000" cy="2449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531284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57A84B-2CF2-658D-4AC0-DE31B19B7E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764704"/>
            <a:ext cx="10800000" cy="3246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23FFC0-A32D-A04A-99EF-E4457316000C}"/>
              </a:ext>
            </a:extLst>
          </p:cNvPr>
          <p:cNvSpPr/>
          <p:nvPr/>
        </p:nvSpPr>
        <p:spPr bwMode="white">
          <a:xfrm>
            <a:off x="1038857" y="1452118"/>
            <a:ext cx="219047" cy="21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F4B44F-28DB-12A3-1D6E-94E685BC457C}"/>
              </a:ext>
            </a:extLst>
          </p:cNvPr>
          <p:cNvSpPr/>
          <p:nvPr/>
        </p:nvSpPr>
        <p:spPr bwMode="white">
          <a:xfrm>
            <a:off x="1019809" y="3103823"/>
            <a:ext cx="257142" cy="21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EC5383B-DF49-D459-9EAE-BB0713A713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4010827"/>
            <a:ext cx="10800000" cy="2164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7F9CD7-7132-4094-E571-F26BB4642E62}"/>
              </a:ext>
            </a:extLst>
          </p:cNvPr>
          <p:cNvSpPr/>
          <p:nvPr/>
        </p:nvSpPr>
        <p:spPr bwMode="white">
          <a:xfrm>
            <a:off x="1048380" y="4744899"/>
            <a:ext cx="190476" cy="209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2AA88D-C9A8-AA29-DE9C-C878CEE17284}"/>
              </a:ext>
            </a:extLst>
          </p:cNvPr>
          <p:cNvSpPr/>
          <p:nvPr/>
        </p:nvSpPr>
        <p:spPr bwMode="white">
          <a:xfrm>
            <a:off x="1019809" y="5288303"/>
            <a:ext cx="238095" cy="219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E4B1AA-143A-4344-65CE-49A269173899}"/>
              </a:ext>
            </a:extLst>
          </p:cNvPr>
          <p:cNvSpPr/>
          <p:nvPr/>
        </p:nvSpPr>
        <p:spPr bwMode="white">
          <a:xfrm>
            <a:off x="1019809" y="5841240"/>
            <a:ext cx="238095" cy="209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065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EC4031-1A74-71EC-C852-2A3FFD10331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86"/>
          <a:stretch/>
        </p:blipFill>
        <p:spPr>
          <a:xfrm>
            <a:off x="335360" y="908720"/>
            <a:ext cx="9649072" cy="4611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999C9D-3655-BA6E-19A5-13C8FCE93CC7}"/>
              </a:ext>
            </a:extLst>
          </p:cNvPr>
          <p:cNvSpPr/>
          <p:nvPr/>
        </p:nvSpPr>
        <p:spPr bwMode="white">
          <a:xfrm>
            <a:off x="1127448" y="2564904"/>
            <a:ext cx="399747" cy="41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2DCC76-B85C-2776-DD2F-08C766A33465}"/>
              </a:ext>
            </a:extLst>
          </p:cNvPr>
          <p:cNvSpPr/>
          <p:nvPr/>
        </p:nvSpPr>
        <p:spPr bwMode="white">
          <a:xfrm>
            <a:off x="1127448" y="3140968"/>
            <a:ext cx="399747" cy="39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E98520-5AC3-4868-06CF-A1716A08B621}"/>
              </a:ext>
            </a:extLst>
          </p:cNvPr>
          <p:cNvSpPr/>
          <p:nvPr/>
        </p:nvSpPr>
        <p:spPr bwMode="white">
          <a:xfrm>
            <a:off x="1057927" y="3797952"/>
            <a:ext cx="469268" cy="39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041004B-8687-4819-7323-FFA1710C6EDB}"/>
              </a:ext>
            </a:extLst>
          </p:cNvPr>
          <p:cNvSpPr/>
          <p:nvPr/>
        </p:nvSpPr>
        <p:spPr bwMode="white">
          <a:xfrm>
            <a:off x="1057927" y="4398242"/>
            <a:ext cx="417129" cy="41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6C68F57-00F7-204E-5094-CF4E71D6B5EB}"/>
              </a:ext>
            </a:extLst>
          </p:cNvPr>
          <p:cNvSpPr/>
          <p:nvPr/>
        </p:nvSpPr>
        <p:spPr bwMode="white">
          <a:xfrm>
            <a:off x="1057927" y="4942029"/>
            <a:ext cx="417129" cy="41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52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8D0C00-A109-67CA-A7D7-13B373A947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3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C3849C-9CC5-6CB0-AE7A-156C39A96AAC}"/>
              </a:ext>
            </a:extLst>
          </p:cNvPr>
          <p:cNvSpPr/>
          <p:nvPr/>
        </p:nvSpPr>
        <p:spPr bwMode="white">
          <a:xfrm>
            <a:off x="1910476" y="2941569"/>
            <a:ext cx="228571" cy="219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736072-7AA7-6779-CD94-CDFAB9CCCFAA}"/>
              </a:ext>
            </a:extLst>
          </p:cNvPr>
          <p:cNvSpPr/>
          <p:nvPr/>
        </p:nvSpPr>
        <p:spPr bwMode="white">
          <a:xfrm>
            <a:off x="3805714" y="2941569"/>
            <a:ext cx="228571" cy="219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A368BD-BBD1-75D5-7281-34169910955B}"/>
              </a:ext>
            </a:extLst>
          </p:cNvPr>
          <p:cNvSpPr/>
          <p:nvPr/>
        </p:nvSpPr>
        <p:spPr bwMode="white">
          <a:xfrm>
            <a:off x="5729523" y="2941569"/>
            <a:ext cx="190476" cy="219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CBBA79-BC48-7FB6-CA39-0879DE3C4B3E}"/>
              </a:ext>
            </a:extLst>
          </p:cNvPr>
          <p:cNvSpPr/>
          <p:nvPr/>
        </p:nvSpPr>
        <p:spPr bwMode="white">
          <a:xfrm>
            <a:off x="7624761" y="2941569"/>
            <a:ext cx="200000" cy="219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79140C-2C9F-FC72-2E11-54E9CE8AF51C}"/>
              </a:ext>
            </a:extLst>
          </p:cNvPr>
          <p:cNvSpPr/>
          <p:nvPr/>
        </p:nvSpPr>
        <p:spPr bwMode="white">
          <a:xfrm>
            <a:off x="9500952" y="2941569"/>
            <a:ext cx="238095" cy="219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783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AA8D49-62AE-B44F-D7AF-8C7DE8CABC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992" y="755976"/>
            <a:ext cx="10800000" cy="2756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50C64B-06AA-9CD6-334D-6B612F93A0FB}"/>
              </a:ext>
            </a:extLst>
          </p:cNvPr>
          <p:cNvSpPr/>
          <p:nvPr/>
        </p:nvSpPr>
        <p:spPr bwMode="white">
          <a:xfrm>
            <a:off x="1371801" y="1490311"/>
            <a:ext cx="266666" cy="219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1FB8BF-D534-1A0A-0439-0A9D4DF01303}"/>
              </a:ext>
            </a:extLst>
          </p:cNvPr>
          <p:cNvSpPr/>
          <p:nvPr/>
        </p:nvSpPr>
        <p:spPr bwMode="white">
          <a:xfrm>
            <a:off x="1400372" y="2587047"/>
            <a:ext cx="209523" cy="20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7D09B62-E8EF-AE0E-6C22-C1CE8F37AC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429000"/>
            <a:ext cx="10800000" cy="3262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783E9F-C61C-D817-657C-5C1753775D97}"/>
              </a:ext>
            </a:extLst>
          </p:cNvPr>
          <p:cNvSpPr/>
          <p:nvPr/>
        </p:nvSpPr>
        <p:spPr bwMode="white">
          <a:xfrm>
            <a:off x="1451257" y="3591168"/>
            <a:ext cx="209523" cy="2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34123B-AE43-7513-6618-ADAE9BDB2077}"/>
              </a:ext>
            </a:extLst>
          </p:cNvPr>
          <p:cNvSpPr/>
          <p:nvPr/>
        </p:nvSpPr>
        <p:spPr bwMode="white">
          <a:xfrm>
            <a:off x="1422686" y="4688194"/>
            <a:ext cx="266666" cy="209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E9A1DB-8A1B-F54E-9382-98817188885C}"/>
              </a:ext>
            </a:extLst>
          </p:cNvPr>
          <p:cNvSpPr/>
          <p:nvPr/>
        </p:nvSpPr>
        <p:spPr bwMode="white">
          <a:xfrm>
            <a:off x="1422686" y="5775679"/>
            <a:ext cx="266666" cy="209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091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0EE612-6AC6-3EC4-2586-016EE8D200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21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FA3A98-1079-AE37-B1F8-5F75C6E9007F}"/>
              </a:ext>
            </a:extLst>
          </p:cNvPr>
          <p:cNvSpPr/>
          <p:nvPr/>
        </p:nvSpPr>
        <p:spPr bwMode="white">
          <a:xfrm>
            <a:off x="1472380" y="1687156"/>
            <a:ext cx="209523" cy="219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C18F82B-9DD1-EEEE-AA69-22A1BACB04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564904"/>
            <a:ext cx="10800000" cy="2102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E79763-97B9-5CF2-AFF6-DAD874E16A02}"/>
              </a:ext>
            </a:extLst>
          </p:cNvPr>
          <p:cNvSpPr/>
          <p:nvPr/>
        </p:nvSpPr>
        <p:spPr bwMode="white">
          <a:xfrm>
            <a:off x="1422686" y="2708279"/>
            <a:ext cx="266666" cy="219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8299F9-06AC-4AD0-5770-74526F4F9ACB}"/>
              </a:ext>
            </a:extLst>
          </p:cNvPr>
          <p:cNvSpPr/>
          <p:nvPr/>
        </p:nvSpPr>
        <p:spPr bwMode="white">
          <a:xfrm>
            <a:off x="1451257" y="3262663"/>
            <a:ext cx="209523" cy="219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DB7D7C9-9F1C-83B1-D08D-307C6B82EBBE}"/>
              </a:ext>
            </a:extLst>
          </p:cNvPr>
          <p:cNvSpPr/>
          <p:nvPr/>
        </p:nvSpPr>
        <p:spPr bwMode="white">
          <a:xfrm>
            <a:off x="1451257" y="3826605"/>
            <a:ext cx="209523" cy="21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6258685-D2D8-19DF-2557-13CC3EF1AE43}"/>
              </a:ext>
            </a:extLst>
          </p:cNvPr>
          <p:cNvSpPr/>
          <p:nvPr/>
        </p:nvSpPr>
        <p:spPr bwMode="white">
          <a:xfrm>
            <a:off x="1451257" y="4380989"/>
            <a:ext cx="209523" cy="219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97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5821A7-4977-362A-B753-12FBAF78ED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72816"/>
            <a:ext cx="10800000" cy="2670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8F6004-D4FA-0AFB-77E8-828984EC299B}"/>
              </a:ext>
            </a:extLst>
          </p:cNvPr>
          <p:cNvSpPr/>
          <p:nvPr/>
        </p:nvSpPr>
        <p:spPr bwMode="white">
          <a:xfrm>
            <a:off x="3551384" y="3994967"/>
            <a:ext cx="780952" cy="228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3192E8-3FA6-56BD-463C-9144EE0D99C4}"/>
              </a:ext>
            </a:extLst>
          </p:cNvPr>
          <p:cNvSpPr/>
          <p:nvPr/>
        </p:nvSpPr>
        <p:spPr bwMode="white">
          <a:xfrm>
            <a:off x="5551384" y="3994967"/>
            <a:ext cx="790476" cy="228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7135F3-778F-BCB2-8882-61255DC3BAF4}"/>
              </a:ext>
            </a:extLst>
          </p:cNvPr>
          <p:cNvSpPr/>
          <p:nvPr/>
        </p:nvSpPr>
        <p:spPr bwMode="white">
          <a:xfrm>
            <a:off x="7694241" y="3899596"/>
            <a:ext cx="457142" cy="324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9A5117D-8F2A-0C9F-515E-63F9A4703079}"/>
              </a:ext>
            </a:extLst>
          </p:cNvPr>
          <p:cNvSpPr/>
          <p:nvPr/>
        </p:nvSpPr>
        <p:spPr bwMode="white">
          <a:xfrm>
            <a:off x="9770431" y="3899596"/>
            <a:ext cx="390476" cy="324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585D074-27BA-84B1-A878-E96DF4FEFF6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64"/>
          <a:stretch/>
        </p:blipFill>
        <p:spPr>
          <a:xfrm>
            <a:off x="1606904" y="3869775"/>
            <a:ext cx="864096" cy="57343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522401D-F7A0-585E-9A16-CFAE4481D4A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558"/>
          <a:stretch/>
        </p:blipFill>
        <p:spPr>
          <a:xfrm>
            <a:off x="4123524" y="620688"/>
            <a:ext cx="2855720" cy="1245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16944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B76AF7-0295-54F8-4BB9-13E0AA96C6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3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7255F0-9D14-ABF4-C520-4B60365628A2}"/>
              </a:ext>
            </a:extLst>
          </p:cNvPr>
          <p:cNvSpPr/>
          <p:nvPr/>
        </p:nvSpPr>
        <p:spPr bwMode="white">
          <a:xfrm>
            <a:off x="1472380" y="1668936"/>
            <a:ext cx="228571" cy="219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0E7189-B29F-1098-F2E4-24232CE7560C}"/>
              </a:ext>
            </a:extLst>
          </p:cNvPr>
          <p:cNvSpPr/>
          <p:nvPr/>
        </p:nvSpPr>
        <p:spPr bwMode="white">
          <a:xfrm>
            <a:off x="1453333" y="2232214"/>
            <a:ext cx="257142" cy="21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9D1F65-9A3A-85F5-AD6B-817BC9D22DDD}"/>
              </a:ext>
            </a:extLst>
          </p:cNvPr>
          <p:cNvSpPr/>
          <p:nvPr/>
        </p:nvSpPr>
        <p:spPr bwMode="white">
          <a:xfrm>
            <a:off x="1472380" y="2776397"/>
            <a:ext cx="228571" cy="229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D06B8F-F9F4-D65E-6B6D-B583DA47D8D0}"/>
              </a:ext>
            </a:extLst>
          </p:cNvPr>
          <p:cNvSpPr/>
          <p:nvPr/>
        </p:nvSpPr>
        <p:spPr bwMode="white">
          <a:xfrm>
            <a:off x="1481904" y="3339675"/>
            <a:ext cx="209523" cy="219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91A60A6-D43F-057A-2FD3-F67B663771C3}"/>
              </a:ext>
            </a:extLst>
          </p:cNvPr>
          <p:cNvSpPr/>
          <p:nvPr/>
        </p:nvSpPr>
        <p:spPr bwMode="white">
          <a:xfrm>
            <a:off x="1453333" y="3893406"/>
            <a:ext cx="266666" cy="219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57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3D89B7-2B6D-F24C-2DF4-B2666D3E14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9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B29917-FBB7-37D8-5560-4D97B67513F1}"/>
              </a:ext>
            </a:extLst>
          </p:cNvPr>
          <p:cNvSpPr/>
          <p:nvPr/>
        </p:nvSpPr>
        <p:spPr bwMode="white">
          <a:xfrm>
            <a:off x="1462857" y="1705868"/>
            <a:ext cx="228571" cy="219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441D5A-E0A3-F1BA-290E-1649BCB3F147}"/>
              </a:ext>
            </a:extLst>
          </p:cNvPr>
          <p:cNvSpPr/>
          <p:nvPr/>
        </p:nvSpPr>
        <p:spPr bwMode="white">
          <a:xfrm>
            <a:off x="1472380" y="2820966"/>
            <a:ext cx="219047" cy="219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95991D-367F-5985-E104-9599CC1B4BBA}"/>
              </a:ext>
            </a:extLst>
          </p:cNvPr>
          <p:cNvSpPr/>
          <p:nvPr/>
        </p:nvSpPr>
        <p:spPr bwMode="white">
          <a:xfrm>
            <a:off x="1453333" y="3936064"/>
            <a:ext cx="257142" cy="219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391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A562D3-1778-4488-5839-FE4980DB66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0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5D4DDE-795B-53BC-A49A-3CB8F309D18B}"/>
              </a:ext>
            </a:extLst>
          </p:cNvPr>
          <p:cNvSpPr/>
          <p:nvPr/>
        </p:nvSpPr>
        <p:spPr bwMode="white">
          <a:xfrm>
            <a:off x="1043809" y="1172664"/>
            <a:ext cx="209523" cy="21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903C8D-F39F-06CD-17E1-DB6C3035129B}"/>
              </a:ext>
            </a:extLst>
          </p:cNvPr>
          <p:cNvSpPr/>
          <p:nvPr/>
        </p:nvSpPr>
        <p:spPr bwMode="white">
          <a:xfrm>
            <a:off x="1043809" y="2281099"/>
            <a:ext cx="209523" cy="21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CD380A-B380-76F1-1439-9942B48F148A}"/>
              </a:ext>
            </a:extLst>
          </p:cNvPr>
          <p:cNvSpPr/>
          <p:nvPr/>
        </p:nvSpPr>
        <p:spPr bwMode="white">
          <a:xfrm>
            <a:off x="1015238" y="3399090"/>
            <a:ext cx="266666" cy="21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7975A8D-9F28-79EF-8F3B-3D9AB34A23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82922"/>
            <a:ext cx="10800000" cy="1731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642231-B1D3-89F1-0262-D5348C658A17}"/>
              </a:ext>
            </a:extLst>
          </p:cNvPr>
          <p:cNvSpPr/>
          <p:nvPr/>
        </p:nvSpPr>
        <p:spPr bwMode="white">
          <a:xfrm>
            <a:off x="1043809" y="4624642"/>
            <a:ext cx="209523" cy="21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235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2023-08-16T18:43:32Z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