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77" autoAdjust="0"/>
    <p:restoredTop sz="94660"/>
  </p:normalViewPr>
  <p:slideViewPr>
    <p:cSldViewPr showGuides="1">
      <p:cViewPr varScale="1">
        <p:scale>
          <a:sx n="99" d="100"/>
          <a:sy n="99" d="100"/>
        </p:scale>
        <p:origin x="84" y="2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4B15B2-F8D6-13DD-F5EC-E36F6168C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737" y="3028947"/>
            <a:ext cx="6848525" cy="8001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2FF6D-80A6-4A1B-25EA-AE4301E62B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91D31B-ECBE-7643-E409-38E822F1245A}"/>
              </a:ext>
            </a:extLst>
          </p:cNvPr>
          <p:cNvSpPr/>
          <p:nvPr/>
        </p:nvSpPr>
        <p:spPr bwMode="white">
          <a:xfrm>
            <a:off x="1948571" y="3097058"/>
            <a:ext cx="37142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182EB8-5C90-4822-D1EE-36E545AF0177}"/>
              </a:ext>
            </a:extLst>
          </p:cNvPr>
          <p:cNvSpPr/>
          <p:nvPr/>
        </p:nvSpPr>
        <p:spPr bwMode="white">
          <a:xfrm>
            <a:off x="1977142" y="3764117"/>
            <a:ext cx="314285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F77508-D629-8BC8-AD3D-0FF9CF277D3C}"/>
              </a:ext>
            </a:extLst>
          </p:cNvPr>
          <p:cNvSpPr/>
          <p:nvPr/>
        </p:nvSpPr>
        <p:spPr bwMode="white">
          <a:xfrm>
            <a:off x="1986666" y="4450235"/>
            <a:ext cx="29523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C3E2FC-2B37-AAB1-89D9-C301B12407D9}"/>
              </a:ext>
            </a:extLst>
          </p:cNvPr>
          <p:cNvSpPr/>
          <p:nvPr/>
        </p:nvSpPr>
        <p:spPr bwMode="white">
          <a:xfrm>
            <a:off x="1977142" y="5126823"/>
            <a:ext cx="314285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5B1635-A84C-A15C-9C18-D5DC379A64D7}"/>
              </a:ext>
            </a:extLst>
          </p:cNvPr>
          <p:cNvSpPr/>
          <p:nvPr/>
        </p:nvSpPr>
        <p:spPr bwMode="white">
          <a:xfrm>
            <a:off x="1986666" y="5812941"/>
            <a:ext cx="29523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79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3B165-51FC-1CEC-E993-67ADCD72C0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3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54B73B-5AF9-E192-98B7-965BDF508A63}"/>
              </a:ext>
            </a:extLst>
          </p:cNvPr>
          <p:cNvSpPr/>
          <p:nvPr/>
        </p:nvSpPr>
        <p:spPr bwMode="white">
          <a:xfrm>
            <a:off x="4120101" y="2043844"/>
            <a:ext cx="1490455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BD0804-D592-DB4C-FEDE-1BE5DF956EA8}"/>
              </a:ext>
            </a:extLst>
          </p:cNvPr>
          <p:cNvSpPr/>
          <p:nvPr/>
        </p:nvSpPr>
        <p:spPr bwMode="white">
          <a:xfrm>
            <a:off x="7184850" y="2882679"/>
            <a:ext cx="1425247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392F35-27D9-AE6C-F07A-F4668389AB5D}"/>
              </a:ext>
            </a:extLst>
          </p:cNvPr>
          <p:cNvSpPr/>
          <p:nvPr/>
        </p:nvSpPr>
        <p:spPr bwMode="white">
          <a:xfrm>
            <a:off x="9411217" y="3852000"/>
            <a:ext cx="689335" cy="29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0AE61A-5069-9B3A-A96F-DEF4850DEBC6}"/>
              </a:ext>
            </a:extLst>
          </p:cNvPr>
          <p:cNvSpPr/>
          <p:nvPr/>
        </p:nvSpPr>
        <p:spPr bwMode="white">
          <a:xfrm>
            <a:off x="3784748" y="6088893"/>
            <a:ext cx="680020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502D995-E2A4-0FC8-4FCE-F590B38BE3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071664" y="5229169"/>
            <a:ext cx="1393104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A3A5B63-0DC0-D396-C01D-BDD800D071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7680175" y="6056970"/>
            <a:ext cx="1731041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01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36148B-F7BD-B5D3-0A4F-47A67CD79A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800000" cy="3463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751EDA-F268-D851-213F-53D51BEF3E19}"/>
              </a:ext>
            </a:extLst>
          </p:cNvPr>
          <p:cNvSpPr/>
          <p:nvPr/>
        </p:nvSpPr>
        <p:spPr bwMode="white">
          <a:xfrm>
            <a:off x="1808526" y="1728442"/>
            <a:ext cx="314285" cy="33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1A0CA4-F0AF-96BD-CCD1-ED329BC8445C}"/>
              </a:ext>
            </a:extLst>
          </p:cNvPr>
          <p:cNvSpPr/>
          <p:nvPr/>
        </p:nvSpPr>
        <p:spPr bwMode="white">
          <a:xfrm>
            <a:off x="1818050" y="3092943"/>
            <a:ext cx="295238" cy="3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A61574-1C89-7B9C-F58F-5522C926EB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72" y="4013792"/>
            <a:ext cx="10800000" cy="280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82F7FE-CCEF-F9EE-0435-8F655BF6C18E}"/>
              </a:ext>
            </a:extLst>
          </p:cNvPr>
          <p:cNvSpPr/>
          <p:nvPr/>
        </p:nvSpPr>
        <p:spPr bwMode="white">
          <a:xfrm>
            <a:off x="1823633" y="4233335"/>
            <a:ext cx="314285" cy="33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124DCE-C3D2-F556-02D0-09C8843D443B}"/>
              </a:ext>
            </a:extLst>
          </p:cNvPr>
          <p:cNvSpPr/>
          <p:nvPr/>
        </p:nvSpPr>
        <p:spPr bwMode="white">
          <a:xfrm>
            <a:off x="1795062" y="5598325"/>
            <a:ext cx="371428" cy="32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93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2C102-1F74-C705-404B-47F9887936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9865096" cy="3037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A24CDC-172C-9444-9755-08554AF1A0A5}"/>
              </a:ext>
            </a:extLst>
          </p:cNvPr>
          <p:cNvSpPr/>
          <p:nvPr/>
        </p:nvSpPr>
        <p:spPr bwMode="white">
          <a:xfrm>
            <a:off x="1740207" y="2291250"/>
            <a:ext cx="276190" cy="32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C3C5FD-1110-1F9A-1154-D7E3544FEB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573017"/>
            <a:ext cx="9937104" cy="3245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B2C4F0-78A1-6A4F-2A51-49F1C86B75A5}"/>
              </a:ext>
            </a:extLst>
          </p:cNvPr>
          <p:cNvSpPr/>
          <p:nvPr/>
        </p:nvSpPr>
        <p:spPr bwMode="white">
          <a:xfrm>
            <a:off x="1703512" y="3658432"/>
            <a:ext cx="485714" cy="62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884E34-EC86-1788-7A04-4FE6A451DFBB}"/>
              </a:ext>
            </a:extLst>
          </p:cNvPr>
          <p:cNvSpPr/>
          <p:nvPr/>
        </p:nvSpPr>
        <p:spPr bwMode="white">
          <a:xfrm>
            <a:off x="1713036" y="5421976"/>
            <a:ext cx="476190" cy="62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77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FF1CB-9287-9E20-51F6-C7D0B246A8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7F92D3-B120-368E-C723-871B9AA5A327}"/>
              </a:ext>
            </a:extLst>
          </p:cNvPr>
          <p:cNvSpPr/>
          <p:nvPr/>
        </p:nvSpPr>
        <p:spPr bwMode="white">
          <a:xfrm>
            <a:off x="3367619" y="5185184"/>
            <a:ext cx="666666" cy="4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694B6CB-446C-50A8-38D4-7E3444D2A9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9705600" y="5165920"/>
            <a:ext cx="139310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24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9261A-47D4-7105-BB96-A9DA2AD915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1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C5851C-9381-1614-1745-FE400DC31403}"/>
              </a:ext>
            </a:extLst>
          </p:cNvPr>
          <p:cNvSpPr/>
          <p:nvPr/>
        </p:nvSpPr>
        <p:spPr bwMode="white">
          <a:xfrm>
            <a:off x="5663952" y="1191125"/>
            <a:ext cx="2246524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8F8722-54E5-0F45-6EEF-8E252BD175AD}"/>
              </a:ext>
            </a:extLst>
          </p:cNvPr>
          <p:cNvSpPr/>
          <p:nvPr/>
        </p:nvSpPr>
        <p:spPr bwMode="white">
          <a:xfrm>
            <a:off x="3900952" y="2058101"/>
            <a:ext cx="3419184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14C506-E100-2729-B9C7-622D8B6C982A}"/>
              </a:ext>
            </a:extLst>
          </p:cNvPr>
          <p:cNvSpPr/>
          <p:nvPr/>
        </p:nvSpPr>
        <p:spPr bwMode="white">
          <a:xfrm>
            <a:off x="1691428" y="3048930"/>
            <a:ext cx="695238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51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46F48-88CB-F75D-A665-8CB6A219C6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8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7141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6CBD10-73EA-E6E4-9079-17A9768CFE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4DF4B8-1BD5-B78C-1511-EABCE6280B5A}"/>
              </a:ext>
            </a:extLst>
          </p:cNvPr>
          <p:cNvSpPr/>
          <p:nvPr/>
        </p:nvSpPr>
        <p:spPr bwMode="white">
          <a:xfrm>
            <a:off x="8320000" y="3202369"/>
            <a:ext cx="190476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F7A9A09-20B7-878D-82D3-C0BDCCDD506E}"/>
              </a:ext>
            </a:extLst>
          </p:cNvPr>
          <p:cNvSpPr/>
          <p:nvPr/>
        </p:nvSpPr>
        <p:spPr bwMode="white">
          <a:xfrm>
            <a:off x="1748571" y="3202369"/>
            <a:ext cx="257142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EB8B70C-A2BF-C686-ED07-86EC7FA07D27}"/>
              </a:ext>
            </a:extLst>
          </p:cNvPr>
          <p:cNvSpPr/>
          <p:nvPr/>
        </p:nvSpPr>
        <p:spPr bwMode="white">
          <a:xfrm>
            <a:off x="5053333" y="5184920"/>
            <a:ext cx="266666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642FB9F-5631-56D0-1F77-F646422CA3C6}"/>
              </a:ext>
            </a:extLst>
          </p:cNvPr>
          <p:cNvSpPr/>
          <p:nvPr/>
        </p:nvSpPr>
        <p:spPr bwMode="white">
          <a:xfrm>
            <a:off x="5005714" y="3202369"/>
            <a:ext cx="295238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85822B4-3152-222F-C973-F1BA2E8A8A0D}"/>
              </a:ext>
            </a:extLst>
          </p:cNvPr>
          <p:cNvSpPr/>
          <p:nvPr/>
        </p:nvSpPr>
        <p:spPr bwMode="white">
          <a:xfrm>
            <a:off x="8405714" y="5194451"/>
            <a:ext cx="266666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6902632-9092-7F78-A92B-31AD9D66FB34}"/>
              </a:ext>
            </a:extLst>
          </p:cNvPr>
          <p:cNvSpPr/>
          <p:nvPr/>
        </p:nvSpPr>
        <p:spPr bwMode="white">
          <a:xfrm>
            <a:off x="1748571" y="5184920"/>
            <a:ext cx="276190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00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7" grpId="0" animBg="1"/>
      <p:bldP spid="29" grpId="0" animBg="1"/>
      <p:bldP spid="33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2023-08-17T04:54:42Z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