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3" r:id="rId5"/>
    <p:sldId id="332" r:id="rId6"/>
    <p:sldId id="331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1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tmp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tmp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E586867-9746-0493-F386-F53F70B454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091" y="2981321"/>
            <a:ext cx="5819818" cy="8953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FDDCD5-DE6E-635B-6956-9746454352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0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710409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6F14E3-8017-A3C0-A10C-FC09AE75CA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5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EB32EA-F4D1-60B8-8782-3A777207BAF7}"/>
              </a:ext>
            </a:extLst>
          </p:cNvPr>
          <p:cNvSpPr/>
          <p:nvPr/>
        </p:nvSpPr>
        <p:spPr bwMode="white">
          <a:xfrm>
            <a:off x="1262857" y="2326799"/>
            <a:ext cx="314285" cy="324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1407AD-DD73-949B-82FD-58A4529DF800}"/>
              </a:ext>
            </a:extLst>
          </p:cNvPr>
          <p:cNvSpPr/>
          <p:nvPr/>
        </p:nvSpPr>
        <p:spPr bwMode="white">
          <a:xfrm>
            <a:off x="1234285" y="2927872"/>
            <a:ext cx="361904" cy="314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432FC3-2FC8-F46E-CE5E-7DB0C91B16FE}"/>
              </a:ext>
            </a:extLst>
          </p:cNvPr>
          <p:cNvSpPr/>
          <p:nvPr/>
        </p:nvSpPr>
        <p:spPr bwMode="white">
          <a:xfrm>
            <a:off x="1262857" y="3519404"/>
            <a:ext cx="323809" cy="324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B25A2D-F11D-77B8-0B47-7F97FA1B1726}"/>
              </a:ext>
            </a:extLst>
          </p:cNvPr>
          <p:cNvSpPr/>
          <p:nvPr/>
        </p:nvSpPr>
        <p:spPr bwMode="white">
          <a:xfrm>
            <a:off x="1281904" y="4120477"/>
            <a:ext cx="285714" cy="314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577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321A35-C858-9728-4753-6924A87AE4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3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4DE45D-8A11-C16D-D8AE-982D6705FECE}"/>
              </a:ext>
            </a:extLst>
          </p:cNvPr>
          <p:cNvSpPr/>
          <p:nvPr/>
        </p:nvSpPr>
        <p:spPr bwMode="white">
          <a:xfrm>
            <a:off x="2681904" y="6258316"/>
            <a:ext cx="314285" cy="333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6F3657-BF6B-0F24-0EA4-27D35127379B}"/>
              </a:ext>
            </a:extLst>
          </p:cNvPr>
          <p:cNvSpPr/>
          <p:nvPr/>
        </p:nvSpPr>
        <p:spPr bwMode="white">
          <a:xfrm>
            <a:off x="5186666" y="6267841"/>
            <a:ext cx="285714" cy="32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18EFB36-A690-029F-4F2F-32AA7679306F}"/>
              </a:ext>
            </a:extLst>
          </p:cNvPr>
          <p:cNvSpPr/>
          <p:nvPr/>
        </p:nvSpPr>
        <p:spPr bwMode="white">
          <a:xfrm>
            <a:off x="7653333" y="6267841"/>
            <a:ext cx="323809" cy="32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2531957-5F5C-E7AE-86AA-D0CA41C199D9}"/>
              </a:ext>
            </a:extLst>
          </p:cNvPr>
          <p:cNvSpPr/>
          <p:nvPr/>
        </p:nvSpPr>
        <p:spPr bwMode="white">
          <a:xfrm>
            <a:off x="10110476" y="6267841"/>
            <a:ext cx="361904" cy="32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864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8BA43A-27D4-8924-6271-8A1561C7A9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92696"/>
            <a:ext cx="10800000" cy="3457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BEA8E2-827B-9FC5-E97B-EF0B39A7ED9D}"/>
              </a:ext>
            </a:extLst>
          </p:cNvPr>
          <p:cNvSpPr/>
          <p:nvPr/>
        </p:nvSpPr>
        <p:spPr bwMode="white">
          <a:xfrm>
            <a:off x="3960907" y="2984695"/>
            <a:ext cx="790476" cy="420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3B397DE-02CE-458B-4F33-0B8FF6E5A81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933056"/>
            <a:ext cx="10800000" cy="2825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0C00F3-21DC-7304-8251-A6DBAE49E3F4}"/>
              </a:ext>
            </a:extLst>
          </p:cNvPr>
          <p:cNvSpPr/>
          <p:nvPr/>
        </p:nvSpPr>
        <p:spPr bwMode="white">
          <a:xfrm>
            <a:off x="4856598" y="4877916"/>
            <a:ext cx="895238" cy="419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E202E0F-9B65-119E-738C-3F763998E08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2783632" y="1640742"/>
            <a:ext cx="1512167" cy="67213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C5448A4-2494-8BA8-9B9B-2C57106BE26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7104112" y="4077072"/>
            <a:ext cx="1368152" cy="74485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A353BF3-1328-C35B-E0CA-328D0F66CB6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4583832" y="5661248"/>
            <a:ext cx="2123635" cy="672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185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F889FA-C641-643F-5883-0149E859F3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0800000" cy="3687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624234-7EE6-6148-FED2-2A8BFC690281}"/>
              </a:ext>
            </a:extLst>
          </p:cNvPr>
          <p:cNvSpPr/>
          <p:nvPr/>
        </p:nvSpPr>
        <p:spPr bwMode="white">
          <a:xfrm>
            <a:off x="1890058" y="1948514"/>
            <a:ext cx="285714" cy="324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625BC2-3388-0AAE-78FE-4927961AF3F0}"/>
              </a:ext>
            </a:extLst>
          </p:cNvPr>
          <p:cNvSpPr/>
          <p:nvPr/>
        </p:nvSpPr>
        <p:spPr bwMode="white">
          <a:xfrm>
            <a:off x="1871011" y="3682893"/>
            <a:ext cx="314285" cy="333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734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058B15-4112-8448-D804-FEFDD27A81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3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4635E2-A194-C9C8-A9DE-CA194911C475}"/>
              </a:ext>
            </a:extLst>
          </p:cNvPr>
          <p:cNvSpPr/>
          <p:nvPr/>
        </p:nvSpPr>
        <p:spPr bwMode="white">
          <a:xfrm>
            <a:off x="1234285" y="1086291"/>
            <a:ext cx="295238" cy="323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7A59FA-2FBF-531E-2BA9-E2D3E25B9449}"/>
              </a:ext>
            </a:extLst>
          </p:cNvPr>
          <p:cNvSpPr/>
          <p:nvPr/>
        </p:nvSpPr>
        <p:spPr bwMode="white">
          <a:xfrm>
            <a:off x="1196190" y="2238735"/>
            <a:ext cx="361904" cy="323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493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23868E-B3A3-F4DD-9039-CF9B06D1AA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2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6BDA73-1002-A195-1371-59D050068757}"/>
              </a:ext>
            </a:extLst>
          </p:cNvPr>
          <p:cNvSpPr/>
          <p:nvPr/>
        </p:nvSpPr>
        <p:spPr bwMode="white">
          <a:xfrm>
            <a:off x="3405714" y="2454244"/>
            <a:ext cx="914285" cy="43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6F2026B-224D-B019-F553-6A0A9B5C1CA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3429000"/>
            <a:ext cx="10800000" cy="1449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C1B617-6814-611B-032A-478C8F6DB4B7}"/>
              </a:ext>
            </a:extLst>
          </p:cNvPr>
          <p:cNvSpPr/>
          <p:nvPr/>
        </p:nvSpPr>
        <p:spPr bwMode="white">
          <a:xfrm>
            <a:off x="4220571" y="4344229"/>
            <a:ext cx="314285" cy="295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E70EBA-79E7-4CD5-C525-85FB1BAA9E84}"/>
              </a:ext>
            </a:extLst>
          </p:cNvPr>
          <p:cNvSpPr/>
          <p:nvPr/>
        </p:nvSpPr>
        <p:spPr bwMode="white">
          <a:xfrm>
            <a:off x="9496761" y="4344229"/>
            <a:ext cx="1028572" cy="295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4C8EC75-8384-56A9-283F-A5DD18D38E9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5824800" y="2454244"/>
            <a:ext cx="1872208" cy="71078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448ABB9-F5C6-2E55-E32E-94FF30E251F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6600056" y="4153556"/>
            <a:ext cx="2376264" cy="79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79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07F1D1-7872-1103-C8C9-3F4D308674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0800000" cy="2734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12F609-1948-5E0C-AA10-A238A67C9789}"/>
              </a:ext>
            </a:extLst>
          </p:cNvPr>
          <p:cNvSpPr/>
          <p:nvPr/>
        </p:nvSpPr>
        <p:spPr bwMode="white">
          <a:xfrm>
            <a:off x="1748360" y="2055274"/>
            <a:ext cx="257142" cy="419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B4AAAC-211E-4DAB-F933-8A5D95F791D6}"/>
              </a:ext>
            </a:extLst>
          </p:cNvPr>
          <p:cNvSpPr/>
          <p:nvPr/>
        </p:nvSpPr>
        <p:spPr bwMode="white">
          <a:xfrm>
            <a:off x="2967408" y="2255335"/>
            <a:ext cx="628571" cy="21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71D223-238D-09FB-07DF-735D3FCFC4C1}"/>
              </a:ext>
            </a:extLst>
          </p:cNvPr>
          <p:cNvSpPr/>
          <p:nvPr/>
        </p:nvSpPr>
        <p:spPr bwMode="white">
          <a:xfrm>
            <a:off x="6234074" y="3427126"/>
            <a:ext cx="533333" cy="419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7A9D1B1-1BBE-23FF-C88F-2E5F96744D9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3143672" y="3389017"/>
            <a:ext cx="2088232" cy="752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338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456853-02EF-162A-F261-1A87858E9D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3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D85A28-F2D6-EFA1-B9F4-ECE717F38891}"/>
              </a:ext>
            </a:extLst>
          </p:cNvPr>
          <p:cNvSpPr/>
          <p:nvPr/>
        </p:nvSpPr>
        <p:spPr bwMode="white">
          <a:xfrm>
            <a:off x="5281904" y="2867641"/>
            <a:ext cx="285714" cy="314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8020B8-C020-5FFA-F537-401C840B2BD8}"/>
              </a:ext>
            </a:extLst>
          </p:cNvPr>
          <p:cNvSpPr/>
          <p:nvPr/>
        </p:nvSpPr>
        <p:spPr bwMode="white">
          <a:xfrm>
            <a:off x="3405714" y="4048844"/>
            <a:ext cx="323809" cy="333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37A6CC-0836-3E3C-082C-90B0C0CB72C9}"/>
              </a:ext>
            </a:extLst>
          </p:cNvPr>
          <p:cNvSpPr/>
          <p:nvPr/>
        </p:nvSpPr>
        <p:spPr bwMode="white">
          <a:xfrm>
            <a:off x="3424761" y="5839701"/>
            <a:ext cx="323809" cy="323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42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1B880F-0FB4-C7F3-B2EC-EF77FFEC24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7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B0E038-D28E-E68F-DF67-97F56DA5F332}"/>
              </a:ext>
            </a:extLst>
          </p:cNvPr>
          <p:cNvSpPr/>
          <p:nvPr/>
        </p:nvSpPr>
        <p:spPr bwMode="white">
          <a:xfrm>
            <a:off x="2662857" y="1677073"/>
            <a:ext cx="371428" cy="323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497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2023-08-17T04:43:02Z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