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2" r:id="rId4"/>
    <p:sldId id="340" r:id="rId5"/>
    <p:sldId id="338" r:id="rId6"/>
    <p:sldId id="334" r:id="rId7"/>
    <p:sldId id="332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14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96000" y="3156717"/>
            <a:ext cx="10800000" cy="5445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261"/>
          <a:stretch/>
        </p:blipFill>
        <p:spPr>
          <a:xfrm>
            <a:off x="767408" y="716277"/>
            <a:ext cx="8280920" cy="5031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8" r="14222" b="4965"/>
          <a:stretch>
            <a:fillRect/>
          </a:stretch>
        </p:blipFill>
        <p:spPr>
          <a:xfrm>
            <a:off x="6528048" y="4458404"/>
            <a:ext cx="4449827" cy="22829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0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1065761"/>
            <a:ext cx="3790476" cy="5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4285" y="1065761"/>
            <a:ext cx="2942857" cy="5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63287"/>
            <a:ext cx="3790476" cy="52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270358"/>
            <a:ext cx="6523809" cy="51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68" r="14222" b="4965"/>
          <a:stretch>
            <a:fillRect/>
          </a:stretch>
        </p:blipFill>
        <p:spPr>
          <a:xfrm>
            <a:off x="3943808" y="3978268"/>
            <a:ext cx="5006067" cy="256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254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209595" y="5299589"/>
            <a:ext cx="458609" cy="32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7604" y="5299589"/>
            <a:ext cx="458609" cy="32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42913" y="6166138"/>
            <a:ext cx="676995" cy="33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79219" y="6166138"/>
            <a:ext cx="487727" cy="33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58095" y="2373807"/>
            <a:ext cx="676190" cy="448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300952" y="2336374"/>
            <a:ext cx="342857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48571" y="3471762"/>
            <a:ext cx="352380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3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05714" y="2265558"/>
            <a:ext cx="971428" cy="44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29523" y="3401728"/>
            <a:ext cx="180952" cy="1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8571" y="3353990"/>
            <a:ext cx="4019047" cy="57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29523" y="3688157"/>
            <a:ext cx="180952" cy="124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293050"/>
            <a:ext cx="10800000" cy="199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8914282" y="5693239"/>
            <a:ext cx="638095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396190" y="2601654"/>
            <a:ext cx="2019047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00952" y="2601654"/>
            <a:ext cx="1571428" cy="390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0075" y="3688080"/>
            <a:ext cx="3816350" cy="290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2940" y="3697605"/>
            <a:ext cx="4029710" cy="278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3809" y="3745210"/>
            <a:ext cx="2238095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77142" y="3745210"/>
            <a:ext cx="2228571" cy="390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4831622"/>
            <a:ext cx="1009523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77142" y="4831622"/>
            <a:ext cx="1000001" cy="381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63015" y="1076960"/>
            <a:ext cx="2457450" cy="541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95325" y="1988820"/>
            <a:ext cx="2552065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551180" y="3158490"/>
            <a:ext cx="276987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6167755" y="972185"/>
            <a:ext cx="3538220" cy="645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5880100" y="1988820"/>
            <a:ext cx="2631440" cy="66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5375910" y="3213100"/>
            <a:ext cx="26517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551180" y="4293235"/>
            <a:ext cx="10049510" cy="177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2023-07-26T17:45:07Z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