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3" r:id="rId4"/>
    <p:sldId id="341" r:id="rId5"/>
    <p:sldId id="339" r:id="rId6"/>
    <p:sldId id="337" r:id="rId7"/>
    <p:sldId id="335" r:id="rId8"/>
    <p:sldId id="334" r:id="rId9"/>
    <p:sldId id="333" r:id="rId10"/>
    <p:sldId id="329" r:id="rId11"/>
    <p:sldId id="327" r:id="rId12"/>
    <p:sldId id="326" r:id="rId13"/>
    <p:sldId id="325" r:id="rId14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2" d="100"/>
          <a:sy n="62" d="100"/>
        </p:scale>
        <p:origin x="1320" y="5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47745" y="2661920"/>
            <a:ext cx="5095875" cy="153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3615794"/>
            <a:ext cx="3333333" cy="41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81904" y="3615794"/>
            <a:ext cx="6495238" cy="410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91428" y="4856564"/>
            <a:ext cx="2466666" cy="38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00952" y="1229384"/>
            <a:ext cx="2228571" cy="4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0952" y="2478175"/>
            <a:ext cx="2219047" cy="4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95" y="3717433"/>
            <a:ext cx="2019046" cy="4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13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34285" y="2565628"/>
            <a:ext cx="2219047" cy="44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96190" y="5065812"/>
            <a:ext cx="2219047" cy="438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824761" y="5730175"/>
            <a:ext cx="571428" cy="591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2992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592403" y="2057168"/>
            <a:ext cx="426421" cy="37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92403" y="4083834"/>
            <a:ext cx="426421" cy="37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92403" y="6118706"/>
            <a:ext cx="426421" cy="377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300952" y="2547834"/>
            <a:ext cx="438095" cy="429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8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748571" y="2344083"/>
            <a:ext cx="485713" cy="438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1181748"/>
            <a:ext cx="495238" cy="44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491428" y="2801312"/>
            <a:ext cx="2714285" cy="5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91428" y="4278100"/>
            <a:ext cx="2714285" cy="5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91428" y="5754889"/>
            <a:ext cx="2714285" cy="5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8617585" cy="1845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3705" y="2674620"/>
            <a:ext cx="673417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040" y="2191835"/>
            <a:ext cx="7920000" cy="44151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456045" y="3573145"/>
            <a:ext cx="555625" cy="485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56045" y="4364990"/>
            <a:ext cx="621030" cy="55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56045" y="5157470"/>
            <a:ext cx="727710" cy="488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84290" y="5949315"/>
            <a:ext cx="635000" cy="481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7920000" cy="153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2023-07-26T16:18:49Z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