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38" r:id="rId4"/>
    <p:sldId id="336" r:id="rId5"/>
    <p:sldId id="334" r:id="rId6"/>
    <p:sldId id="332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3" Type="http://schemas.openxmlformats.org/officeDocument/2006/relationships/tags" Target="../tags/tag20.xml"/><Relationship Id="rId7" Type="http://schemas.openxmlformats.org/officeDocument/2006/relationships/tags" Target="../tags/tag24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image" Target="../media/image16.png"/><Relationship Id="rId5" Type="http://schemas.openxmlformats.org/officeDocument/2006/relationships/tags" Target="../tags/tag22.xml"/><Relationship Id="rId10" Type="http://schemas.openxmlformats.org/officeDocument/2006/relationships/image" Target="../media/image17.png"/><Relationship Id="rId4" Type="http://schemas.openxmlformats.org/officeDocument/2006/relationships/tags" Target="../tags/tag21.xml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1.xml"/><Relationship Id="rId13" Type="http://schemas.openxmlformats.org/officeDocument/2006/relationships/slideLayout" Target="../slideLayouts/slideLayout1.xml"/><Relationship Id="rId3" Type="http://schemas.openxmlformats.org/officeDocument/2006/relationships/tags" Target="../tags/tag6.xml"/><Relationship Id="rId7" Type="http://schemas.openxmlformats.org/officeDocument/2006/relationships/tags" Target="../tags/tag10.xml"/><Relationship Id="rId12" Type="http://schemas.openxmlformats.org/officeDocument/2006/relationships/tags" Target="../tags/tag15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tags" Target="../tags/tag9.xml"/><Relationship Id="rId11" Type="http://schemas.openxmlformats.org/officeDocument/2006/relationships/tags" Target="../tags/tag14.xml"/><Relationship Id="rId5" Type="http://schemas.openxmlformats.org/officeDocument/2006/relationships/tags" Target="../tags/tag8.xml"/><Relationship Id="rId15" Type="http://schemas.openxmlformats.org/officeDocument/2006/relationships/image" Target="../media/image11.png"/><Relationship Id="rId10" Type="http://schemas.openxmlformats.org/officeDocument/2006/relationships/tags" Target="../tags/tag13.xml"/><Relationship Id="rId4" Type="http://schemas.openxmlformats.org/officeDocument/2006/relationships/tags" Target="../tags/tag7.xml"/><Relationship Id="rId9" Type="http://schemas.openxmlformats.org/officeDocument/2006/relationships/tags" Target="../tags/tag12.xml"/><Relationship Id="rId1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78860" y="3164205"/>
            <a:ext cx="5034280" cy="5289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33950"/>
            <a:ext cx="7457142" cy="523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83615" y="2132965"/>
            <a:ext cx="372999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2"/>
            </p:custDataLst>
          </p:nvPr>
        </p:nvSpPr>
        <p:spPr bwMode="white">
          <a:xfrm>
            <a:off x="623570" y="3284855"/>
            <a:ext cx="249491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>
            <p:custDataLst>
              <p:tags r:id="rId3"/>
            </p:custDataLst>
          </p:nvPr>
        </p:nvSpPr>
        <p:spPr bwMode="white">
          <a:xfrm>
            <a:off x="479425" y="4293235"/>
            <a:ext cx="2691765" cy="752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4"/>
            </p:custDataLst>
          </p:nvPr>
        </p:nvSpPr>
        <p:spPr bwMode="white">
          <a:xfrm>
            <a:off x="5375910" y="2204720"/>
            <a:ext cx="419163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5"/>
            </p:custDataLst>
          </p:nvPr>
        </p:nvSpPr>
        <p:spPr bwMode="white">
          <a:xfrm>
            <a:off x="4799965" y="3222625"/>
            <a:ext cx="3180080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6"/>
            </p:custDataLst>
          </p:nvPr>
        </p:nvSpPr>
        <p:spPr bwMode="white">
          <a:xfrm>
            <a:off x="4871720" y="4293235"/>
            <a:ext cx="278130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7"/>
            </p:custDataLst>
          </p:nvPr>
        </p:nvSpPr>
        <p:spPr bwMode="white">
          <a:xfrm>
            <a:off x="551180" y="5373370"/>
            <a:ext cx="3647440" cy="848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1" r="12217" b="9566"/>
          <a:stretch>
            <a:fillRect/>
          </a:stretch>
        </p:blipFill>
        <p:spPr>
          <a:xfrm>
            <a:off x="7661433" y="5251321"/>
            <a:ext cx="4339224" cy="125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92696"/>
            <a:ext cx="8280920" cy="3349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4293096"/>
            <a:ext cx="8280920" cy="24101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4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317382" y="3757050"/>
            <a:ext cx="768699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17382" y="4489190"/>
            <a:ext cx="768699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7382" y="5228801"/>
            <a:ext cx="768699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7382" y="5960941"/>
            <a:ext cx="768699" cy="351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48571" y="1144098"/>
            <a:ext cx="504761" cy="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91428" y="1488294"/>
            <a:ext cx="619047" cy="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20000" y="2348786"/>
            <a:ext cx="980952" cy="43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9918065" cy="2094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18877" b="4839"/>
          <a:stretch>
            <a:fillRect/>
          </a:stretch>
        </p:blipFill>
        <p:spPr>
          <a:xfrm>
            <a:off x="5520055" y="2204720"/>
            <a:ext cx="5342255" cy="4388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54"/>
          <a:stretch>
            <a:fillRect/>
          </a:stretch>
        </p:blipFill>
        <p:spPr>
          <a:xfrm>
            <a:off x="1558925" y="3034030"/>
            <a:ext cx="9865450" cy="3481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2"/>
            </p:custDataLst>
          </p:nvPr>
        </p:nvSpPr>
        <p:spPr bwMode="white">
          <a:xfrm>
            <a:off x="4120739" y="3186471"/>
            <a:ext cx="847619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3"/>
            </p:custDataLst>
          </p:nvPr>
        </p:nvSpPr>
        <p:spPr bwMode="white">
          <a:xfrm>
            <a:off x="7815977" y="3186471"/>
            <a:ext cx="838096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white">
          <a:xfrm>
            <a:off x="6111215" y="3482185"/>
            <a:ext cx="1047619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white">
          <a:xfrm>
            <a:off x="9882644" y="3482185"/>
            <a:ext cx="1028572" cy="46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white">
          <a:xfrm>
            <a:off x="2930263" y="4483796"/>
            <a:ext cx="838095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white">
          <a:xfrm>
            <a:off x="8739787" y="4483796"/>
            <a:ext cx="847619" cy="37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white">
          <a:xfrm>
            <a:off x="4044549" y="5266006"/>
            <a:ext cx="819047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white">
          <a:xfrm>
            <a:off x="7835025" y="5266006"/>
            <a:ext cx="819047" cy="3624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white">
          <a:xfrm>
            <a:off x="1692168" y="5561720"/>
            <a:ext cx="2085714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white">
          <a:xfrm>
            <a:off x="5854073" y="5552181"/>
            <a:ext cx="1561904" cy="496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>
            <p:custDataLst>
              <p:tags r:id="rId12"/>
            </p:custDataLst>
          </p:nvPr>
        </p:nvSpPr>
        <p:spPr bwMode="white">
          <a:xfrm>
            <a:off x="9615977" y="5561720"/>
            <a:ext cx="1561904" cy="47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506084"/>
            <a:ext cx="9304761" cy="5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4582594"/>
            <a:ext cx="2980952" cy="514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5238" y="4582594"/>
            <a:ext cx="2009524" cy="52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2993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27448" y="3631641"/>
            <a:ext cx="5349936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05492" y="4458680"/>
            <a:ext cx="3293394" cy="40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27448" y="5293038"/>
            <a:ext cx="4310687" cy="40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12811" y="6120078"/>
            <a:ext cx="3952073" cy="395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360027" y="6120078"/>
            <a:ext cx="1756477" cy="40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18877" b="4839"/>
          <a:stretch>
            <a:fillRect/>
          </a:stretch>
        </p:blipFill>
        <p:spPr>
          <a:xfrm>
            <a:off x="8040216" y="2771531"/>
            <a:ext cx="3888432" cy="3194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229"/>
          <a:stretch/>
        </p:blipFill>
        <p:spPr>
          <a:xfrm>
            <a:off x="335360" y="908720"/>
            <a:ext cx="8328238" cy="50040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1" r="12217" b="9566"/>
          <a:stretch>
            <a:fillRect/>
          </a:stretch>
        </p:blipFill>
        <p:spPr>
          <a:xfrm>
            <a:off x="7661433" y="5251321"/>
            <a:ext cx="4339224" cy="1252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2023-07-26T14:44:11Z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