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2" r:id="rId3"/>
    <p:sldId id="339" r:id="rId4"/>
    <p:sldId id="337" r:id="rId5"/>
    <p:sldId id="335" r:id="rId6"/>
    <p:sldId id="332" r:id="rId7"/>
    <p:sldId id="331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1099" y="38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7" Type="http://schemas.openxmlformats.org/officeDocument/2006/relationships/tags" Target="../tags/tag9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10" Type="http://schemas.openxmlformats.org/officeDocument/2006/relationships/image" Target="../media/image5.png"/><Relationship Id="rId4" Type="http://schemas.openxmlformats.org/officeDocument/2006/relationships/tags" Target="../tags/tag6.xml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11580" y="3143250"/>
            <a:ext cx="976820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17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9523" y="1076895"/>
            <a:ext cx="3742857" cy="50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63997"/>
            <a:ext cx="2504761" cy="381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27132"/>
            <a:ext cx="2171428" cy="53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66554"/>
            <a:ext cx="3561904" cy="524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5677535" cy="5932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968375" y="2348865"/>
            <a:ext cx="5480685" cy="4384675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2"/>
            </p:custDataLst>
          </p:nvPr>
        </p:nvCxnSpPr>
        <p:spPr>
          <a:xfrm>
            <a:off x="1631315" y="3501390"/>
            <a:ext cx="3312795" cy="36004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 flipH="1">
            <a:off x="2351405" y="3501390"/>
            <a:ext cx="1368425" cy="36004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H="1">
            <a:off x="5015865" y="3501390"/>
            <a:ext cx="720090" cy="36004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 flipV="1">
            <a:off x="1847215" y="5013325"/>
            <a:ext cx="360045" cy="72009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 flipV="1">
            <a:off x="2207260" y="5013325"/>
            <a:ext cx="1512570" cy="72009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H="1" flipV="1">
            <a:off x="4944110" y="5013325"/>
            <a:ext cx="791845" cy="72009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7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43321" y="2153944"/>
            <a:ext cx="539926" cy="3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5384" y="2153944"/>
            <a:ext cx="548107" cy="3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2780" y="3234055"/>
            <a:ext cx="3261995" cy="333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42230" y="3234055"/>
            <a:ext cx="2792730" cy="327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967980" y="2997200"/>
            <a:ext cx="3036570" cy="3625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10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34113" y="967977"/>
            <a:ext cx="2017303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837965" y="967977"/>
            <a:ext cx="1779491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2205355"/>
            <a:ext cx="3032760" cy="377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7" name="矩形 66"/>
          <p:cNvSpPr/>
          <p:nvPr>
            <p:custDataLst>
              <p:tags r:id="rId2"/>
            </p:custDataLst>
          </p:nvPr>
        </p:nvSpPr>
        <p:spPr bwMode="white">
          <a:xfrm>
            <a:off x="5015865" y="2565400"/>
            <a:ext cx="2792730" cy="3279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/>
          <p:cNvSpPr/>
          <p:nvPr>
            <p:custDataLst>
              <p:tags r:id="rId3"/>
            </p:custDataLst>
          </p:nvPr>
        </p:nvSpPr>
        <p:spPr bwMode="white">
          <a:xfrm>
            <a:off x="7967980" y="1557655"/>
            <a:ext cx="3159125" cy="509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7" grpId="0" bldLvl="0" animBg="1"/>
      <p:bldP spid="6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091428" y="3615587"/>
            <a:ext cx="1200001" cy="5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15238" y="4892540"/>
            <a:ext cx="590476" cy="52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43809" y="4892540"/>
            <a:ext cx="352380" cy="438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510345"/>
            <a:ext cx="10800000" cy="105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9702327" y="5875083"/>
            <a:ext cx="342857" cy="441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58095" y="2470791"/>
            <a:ext cx="1323809" cy="52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91428" y="3835932"/>
            <a:ext cx="352380" cy="43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1038793"/>
            <a:ext cx="5380952" cy="515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78865"/>
            <a:ext cx="5342857" cy="52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57105"/>
            <a:ext cx="1714285" cy="41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149725"/>
            <a:ext cx="4945380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34285" y="3584600"/>
            <a:ext cx="6704761" cy="543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53333" y="4633454"/>
            <a:ext cx="3457142" cy="533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3809" y="5682308"/>
            <a:ext cx="3914285" cy="51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2</cp:revision>
  <dcterms:created xsi:type="dcterms:W3CDTF">2023-07-21T12:10:27Z</dcterms:created>
  <dcterms:modified xsi:type="dcterms:W3CDTF">2023-07-26T14:25:48Z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