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0" r:id="rId4"/>
    <p:sldId id="338" r:id="rId5"/>
    <p:sldId id="336" r:id="rId6"/>
    <p:sldId id="334" r:id="rId7"/>
    <p:sldId id="333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16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91000" y="3143250"/>
            <a:ext cx="38100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7579995" cy="340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r="10358"/>
          <a:stretch>
            <a:fillRect/>
          </a:stretch>
        </p:blipFill>
        <p:spPr>
          <a:xfrm>
            <a:off x="7104112" y="3645024"/>
            <a:ext cx="4338955" cy="278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0800000" cy="445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296" y="2237839"/>
            <a:ext cx="4609523" cy="53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296" y="3182688"/>
            <a:ext cx="4333333" cy="52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296" y="4117992"/>
            <a:ext cx="10022608" cy="247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r="10358"/>
          <a:stretch>
            <a:fillRect/>
          </a:stretch>
        </p:blipFill>
        <p:spPr>
          <a:xfrm>
            <a:off x="6312024" y="843696"/>
            <a:ext cx="4554979" cy="2927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67619" y="4459144"/>
            <a:ext cx="1266666" cy="58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2272658"/>
            <a:ext cx="1238095" cy="57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3415" y="5139373"/>
            <a:ext cx="327058" cy="40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5567" y="5042046"/>
            <a:ext cx="618759" cy="56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7142" y="3659474"/>
            <a:ext cx="580952" cy="5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6022927"/>
            <a:ext cx="495238" cy="4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3473836"/>
            <a:ext cx="495238" cy="43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528175" cy="296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2" r="11553"/>
          <a:stretch>
            <a:fillRect/>
          </a:stretch>
        </p:blipFill>
        <p:spPr>
          <a:xfrm>
            <a:off x="1738630" y="3861435"/>
            <a:ext cx="8427085" cy="256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8630" y="3933190"/>
            <a:ext cx="8385810" cy="256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3833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3644900"/>
            <a:ext cx="6301105" cy="295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28675"/>
            <a:ext cx="8062595" cy="581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9930" y="2645410"/>
            <a:ext cx="43370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1480" y="3391535"/>
            <a:ext cx="4165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0955" y="4130675"/>
            <a:ext cx="39941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4797425"/>
            <a:ext cx="3182620" cy="184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