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64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695973" y="2809558"/>
            <a:ext cx="4800055" cy="123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707286"/>
            <a:ext cx="1504761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299335"/>
            <a:ext cx="1657142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2657290"/>
            <a:ext cx="10800000" cy="193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607665" y="2906072"/>
            <a:ext cx="1819047" cy="23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6607665" y="3508891"/>
            <a:ext cx="1657142" cy="23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607665" y="4111710"/>
            <a:ext cx="1657142" cy="23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3471306"/>
            <a:ext cx="37142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3471306"/>
            <a:ext cx="37142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895" y="3538220"/>
            <a:ext cx="314325" cy="15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4329846"/>
            <a:ext cx="361904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4329846"/>
            <a:ext cx="361904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8571" y="4329846"/>
            <a:ext cx="37142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3054450"/>
            <a:ext cx="1342857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333" y="3054450"/>
            <a:ext cx="1333333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3054450"/>
            <a:ext cx="1333333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761" y="3054450"/>
            <a:ext cx="1180952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278116"/>
            <a:ext cx="923809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285" y="2278116"/>
            <a:ext cx="923809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2869205"/>
            <a:ext cx="771428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380" y="2869205"/>
            <a:ext cx="923808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7142" y="4089518"/>
            <a:ext cx="609523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285" y="4089518"/>
            <a:ext cx="923809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5238" y="4680607"/>
            <a:ext cx="609523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8095" y="4680607"/>
            <a:ext cx="761904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324881"/>
            <a:ext cx="380952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2324881"/>
            <a:ext cx="219047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5238" y="2324881"/>
            <a:ext cx="219047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2324881"/>
            <a:ext cx="371428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476" y="2324881"/>
            <a:ext cx="380952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380" y="2324881"/>
            <a:ext cx="219047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71" y="2324881"/>
            <a:ext cx="219047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58095" y="2277244"/>
            <a:ext cx="1895238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53333" y="3525324"/>
            <a:ext cx="1657142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9047" y="3525324"/>
            <a:ext cx="371428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15238" y="4135074"/>
            <a:ext cx="361904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77142" y="4135074"/>
            <a:ext cx="1657143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279222"/>
            <a:ext cx="580952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823103"/>
            <a:ext cx="3704761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3376944"/>
            <a:ext cx="3390476" cy="32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3978181"/>
            <a:ext cx="3390476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4569873"/>
            <a:ext cx="3219047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2506460"/>
            <a:ext cx="1180952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3154556"/>
            <a:ext cx="1161904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095" y="3793120"/>
            <a:ext cx="1161904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2697218"/>
            <a:ext cx="1333333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3288177"/>
            <a:ext cx="1333333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3888668"/>
            <a:ext cx="1342857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3841010"/>
            <a:ext cx="1904761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4479627"/>
            <a:ext cx="1342857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678061"/>
            <a:ext cx="371428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1649437"/>
            <a:ext cx="1038095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2221919"/>
            <a:ext cx="990476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2803943"/>
            <a:ext cx="990476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6190" y="2803943"/>
            <a:ext cx="1000000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1904" y="4006156"/>
            <a:ext cx="1495238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15238" y="4006156"/>
            <a:ext cx="219047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1114962"/>
            <a:ext cx="352380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1696341"/>
            <a:ext cx="857142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1696341"/>
            <a:ext cx="866666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1696341"/>
            <a:ext cx="857142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285" y="2906755"/>
            <a:ext cx="134285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0000" y="3488134"/>
            <a:ext cx="134285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3488134"/>
            <a:ext cx="134285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1904" y="4069514"/>
            <a:ext cx="101904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4761" y="4069514"/>
            <a:ext cx="101904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7142" y="4650893"/>
            <a:ext cx="1028571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1153389"/>
            <a:ext cx="20952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1153389"/>
            <a:ext cx="219047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2384932"/>
            <a:ext cx="219047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3110492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952" y="3750130"/>
            <a:ext cx="1028572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3750130"/>
            <a:ext cx="704761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58346"/>
            <a:ext cx="323809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277965"/>
            <a:ext cx="285714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2830855"/>
            <a:ext cx="333333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5238" y="3412343"/>
            <a:ext cx="333333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4031962"/>
            <a:ext cx="285714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1687589"/>
            <a:ext cx="238095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861155"/>
            <a:ext cx="257141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238" y="4053803"/>
            <a:ext cx="238095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153103"/>
            <a:ext cx="238094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3088055"/>
            <a:ext cx="257142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56080" y="1628775"/>
            <a:ext cx="9822180" cy="28600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2592070" y="2420620"/>
            <a:ext cx="1872615" cy="12960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4608195" y="2420620"/>
            <a:ext cx="1800225" cy="12960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2520315" y="2420620"/>
            <a:ext cx="4104005" cy="12960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8688705" y="2420620"/>
            <a:ext cx="1656080" cy="12960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328660" y="2420620"/>
            <a:ext cx="2376170" cy="12960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2241793"/>
            <a:ext cx="3247619" cy="3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2833726"/>
            <a:ext cx="2600000" cy="3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3435207"/>
            <a:ext cx="3857142" cy="29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2023-07-25T16:55:45Z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