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68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7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7.xml"/><Relationship Id="rId7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3"/>
          <a:stretch>
            <a:fillRect/>
          </a:stretch>
        </p:blipFill>
        <p:spPr>
          <a:xfrm>
            <a:off x="4019823" y="2817813"/>
            <a:ext cx="4152355" cy="122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1124736"/>
            <a:ext cx="1180952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1124736"/>
            <a:ext cx="1323809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904" y="1124736"/>
            <a:ext cx="1323809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505" y="1678305"/>
            <a:ext cx="2113280" cy="139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0470" y="1678305"/>
            <a:ext cx="2045335" cy="191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0180" y="1517015"/>
            <a:ext cx="178562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7895" y="1611630"/>
            <a:ext cx="2143125" cy="20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544560" y="3789045"/>
            <a:ext cx="205041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184359"/>
            <a:ext cx="1466666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2184359"/>
            <a:ext cx="1466666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2165267"/>
            <a:ext cx="1133333" cy="26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728489"/>
            <a:ext cx="666666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2728489"/>
            <a:ext cx="666666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9047" y="2728489"/>
            <a:ext cx="657142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83"/>
          <a:stretch>
            <a:fillRect/>
          </a:stretch>
        </p:blipFill>
        <p:spPr>
          <a:xfrm>
            <a:off x="720090" y="97218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6" t="22814" r="63329" b="28709"/>
          <a:stretch>
            <a:fillRect/>
          </a:stretch>
        </p:blipFill>
        <p:spPr>
          <a:xfrm>
            <a:off x="4583430" y="2060575"/>
            <a:ext cx="302450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4752111" y="2446484"/>
            <a:ext cx="2504761" cy="118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t="21193" r="36618" b="25480"/>
          <a:stretch>
            <a:fillRect/>
          </a:stretch>
        </p:blipFill>
        <p:spPr>
          <a:xfrm>
            <a:off x="4220845" y="1340485"/>
            <a:ext cx="2909570" cy="23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4990" y="1412875"/>
            <a:ext cx="2765425" cy="184404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" t="76137" b="12555"/>
          <a:stretch>
            <a:fillRect/>
          </a:stretch>
        </p:blipFill>
        <p:spPr>
          <a:xfrm>
            <a:off x="551815" y="836930"/>
            <a:ext cx="10392410" cy="50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t="24427" r="4216" b="28714"/>
          <a:stretch>
            <a:fillRect/>
          </a:stretch>
        </p:blipFill>
        <p:spPr>
          <a:xfrm>
            <a:off x="4009390" y="4083685"/>
            <a:ext cx="3600360" cy="208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369435" y="4227830"/>
            <a:ext cx="3211830" cy="133604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" t="87451"/>
          <a:stretch>
            <a:fillRect/>
          </a:stretch>
        </p:blipFill>
        <p:spPr>
          <a:xfrm>
            <a:off x="551905" y="3652070"/>
            <a:ext cx="10392320" cy="55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1" t="10630" r="22887"/>
          <a:stretch/>
        </p:blipFill>
        <p:spPr>
          <a:xfrm>
            <a:off x="3585285" y="1437661"/>
            <a:ext cx="4536504" cy="319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70"/>
          <a:stretch/>
        </p:blipFill>
        <p:spPr>
          <a:xfrm>
            <a:off x="720000" y="908720"/>
            <a:ext cx="10800000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1456878"/>
            <a:ext cx="4330045" cy="314998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654379"/>
            <a:ext cx="10800000" cy="2023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20368" y="4826203"/>
            <a:ext cx="209523" cy="2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0368" y="5857149"/>
            <a:ext cx="3780952" cy="26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0368" y="6343985"/>
            <a:ext cx="3352380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9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678717"/>
            <a:ext cx="8495238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3184058"/>
            <a:ext cx="1542857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3184058"/>
            <a:ext cx="6704762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3670330"/>
            <a:ext cx="3361904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0476" y="3756142"/>
            <a:ext cx="3847619" cy="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0000" y="3679864"/>
            <a:ext cx="752380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164220"/>
            <a:ext cx="8228571" cy="2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688797"/>
            <a:ext cx="1000000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165685"/>
            <a:ext cx="971428" cy="26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047" y="3156147"/>
            <a:ext cx="7257142" cy="2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652111"/>
            <a:ext cx="3904761" cy="2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6190" y="3671186"/>
            <a:ext cx="247619" cy="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8571" y="3737951"/>
            <a:ext cx="3533333" cy="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43809" y="3652111"/>
            <a:ext cx="752380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213172"/>
            <a:ext cx="1580952" cy="2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2184530"/>
            <a:ext cx="6428571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700094"/>
            <a:ext cx="1142857" cy="2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167920"/>
            <a:ext cx="8466666" cy="28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428" y="3664390"/>
            <a:ext cx="4323809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666" y="3750317"/>
            <a:ext cx="2885714" cy="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4285" y="3673937"/>
            <a:ext cx="752379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2153920"/>
            <a:ext cx="49942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87805" y="2636520"/>
            <a:ext cx="15951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1566545" y="3091815"/>
            <a:ext cx="27940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600190" y="2132965"/>
            <a:ext cx="42945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888480" y="2636520"/>
            <a:ext cx="24523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7104380" y="3140075"/>
            <a:ext cx="27425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1127760" y="3632200"/>
            <a:ext cx="57372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1621239"/>
            <a:ext cx="695238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428" y="1630786"/>
            <a:ext cx="209523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6666" y="1621239"/>
            <a:ext cx="219047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2709669"/>
            <a:ext cx="1495238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6666" y="3215693"/>
            <a:ext cx="590476" cy="28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714" y="3788551"/>
            <a:ext cx="361904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48571" y="3750361"/>
            <a:ext cx="361904" cy="30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193230"/>
            <a:ext cx="8219047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717978"/>
            <a:ext cx="1133333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185481"/>
            <a:ext cx="8466666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3672065"/>
            <a:ext cx="2390476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2857" y="3767474"/>
            <a:ext cx="4809523" cy="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285" y="3681606"/>
            <a:ext cx="752379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1258112"/>
            <a:ext cx="2142856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1982930"/>
            <a:ext cx="723809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1428" y="1982930"/>
            <a:ext cx="1371428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714" y="1982930"/>
            <a:ext cx="714285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2526544"/>
            <a:ext cx="1009523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619" y="3070158"/>
            <a:ext cx="380952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0952" y="3613772"/>
            <a:ext cx="371428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2857" y="3613772"/>
            <a:ext cx="361904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5714" y="4214608"/>
            <a:ext cx="219047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6190" y="4882204"/>
            <a:ext cx="3409523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761" y="1659429"/>
            <a:ext cx="380952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19" y="2213192"/>
            <a:ext cx="371428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0952" y="3874480"/>
            <a:ext cx="371428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666" y="1696272"/>
            <a:ext cx="333333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761" y="2287126"/>
            <a:ext cx="295238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761" y="2839860"/>
            <a:ext cx="295238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761" y="3392594"/>
            <a:ext cx="285714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6666" y="3916739"/>
            <a:ext cx="333333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2857" y="1611277"/>
            <a:ext cx="238094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5714" y="2689461"/>
            <a:ext cx="257142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3333" y="3777186"/>
            <a:ext cx="285714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142" y="1115232"/>
            <a:ext cx="247619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2728986"/>
            <a:ext cx="238095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2182593"/>
            <a:ext cx="219047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2173061"/>
            <a:ext cx="219047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19" y="2173061"/>
            <a:ext cx="219047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9523" y="2173061"/>
            <a:ext cx="380952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4285" y="2716398"/>
            <a:ext cx="361904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6190" y="2716398"/>
            <a:ext cx="371428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5714" y="2716398"/>
            <a:ext cx="533334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9523" y="2716398"/>
            <a:ext cx="219047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639999"/>
            <a:ext cx="371428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1639999"/>
            <a:ext cx="1333333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1904" y="1639999"/>
            <a:ext cx="1333333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5070" y="2202815"/>
            <a:ext cx="2127250" cy="186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4970" y="2202815"/>
            <a:ext cx="2116455" cy="196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0230" y="2212340"/>
            <a:ext cx="1811020" cy="19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57945" y="2126615"/>
            <a:ext cx="1530350" cy="20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948571" y="4364772"/>
            <a:ext cx="1980952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2023-07-25T17:04:07Z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