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0" r:id="rId4"/>
    <p:sldId id="338" r:id="rId5"/>
    <p:sldId id="336" r:id="rId6"/>
    <p:sldId id="334" r:id="rId7"/>
    <p:sldId id="333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88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76700" y="3171825"/>
            <a:ext cx="40386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764540"/>
            <a:ext cx="8320405" cy="301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8" r="22529" b="3597"/>
          <a:stretch>
            <a:fillRect/>
          </a:stretch>
        </p:blipFill>
        <p:spPr>
          <a:xfrm>
            <a:off x="3719830" y="3213100"/>
            <a:ext cx="5550535" cy="3455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1181552"/>
            <a:ext cx="6495238" cy="5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53112"/>
            <a:ext cx="3247619" cy="5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34198"/>
            <a:ext cx="6219047" cy="5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124808"/>
            <a:ext cx="3523809" cy="52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72380" y="5134469"/>
            <a:ext cx="419047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105894"/>
            <a:ext cx="7333333" cy="5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256270" y="981075"/>
            <a:ext cx="2442210" cy="244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7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98162" y="3983594"/>
            <a:ext cx="309379" cy="3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07606" y="3974997"/>
            <a:ext cx="309379" cy="40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98162" y="5023833"/>
            <a:ext cx="317973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07606" y="5015236"/>
            <a:ext cx="309379" cy="404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98162" y="6064072"/>
            <a:ext cx="317973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99012" y="6064072"/>
            <a:ext cx="317973" cy="3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67619" y="2507809"/>
            <a:ext cx="2095238" cy="44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8571" y="2507809"/>
            <a:ext cx="352380" cy="448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0225" y="3652520"/>
            <a:ext cx="3863975" cy="2914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8660" y="3652520"/>
            <a:ext cx="4262755" cy="290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1048200"/>
            <a:ext cx="2095238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238" y="1048200"/>
            <a:ext cx="1952380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090" y="2200910"/>
            <a:ext cx="3773805" cy="2886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130" y="2200910"/>
            <a:ext cx="3653155" cy="2804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72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5365" y="3097530"/>
            <a:ext cx="2825750" cy="2571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019038" y="5373273"/>
            <a:ext cx="433207" cy="37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5955" y="1981835"/>
            <a:ext cx="3255010" cy="293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377142" y="4582013"/>
            <a:ext cx="495238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28490"/>
            <a:ext cx="9000000" cy="35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4352105"/>
            <a:ext cx="9000000" cy="225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343660" y="4388485"/>
            <a:ext cx="360045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559560" y="5157470"/>
            <a:ext cx="354457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487170" y="6021705"/>
            <a:ext cx="571754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176135" y="4221480"/>
            <a:ext cx="4065905" cy="2373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792"/>
            <a:ext cx="4866666" cy="5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38983"/>
            <a:ext cx="6495238" cy="533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5714" y="3439398"/>
            <a:ext cx="4685714" cy="504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238" y="4420641"/>
            <a:ext cx="3504761" cy="52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167755" y="2934335"/>
            <a:ext cx="4143375" cy="2470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2</cp:revision>
  <dcterms:created xsi:type="dcterms:W3CDTF">2023-07-21T12:06:00Z</dcterms:created>
  <dcterms:modified xsi:type="dcterms:W3CDTF">2023-07-26T14:24:29Z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