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3" r:id="rId4"/>
    <p:sldId id="342" r:id="rId5"/>
    <p:sldId id="341" r:id="rId6"/>
    <p:sldId id="339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29" r:id="rId16"/>
    <p:sldId id="327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tags" Target="../tags/tag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3300050" y="2844483"/>
            <a:ext cx="5591900" cy="1169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2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91428" y="3738629"/>
            <a:ext cx="495238" cy="26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15238" y="3738629"/>
            <a:ext cx="476190" cy="26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62857" y="3738629"/>
            <a:ext cx="628571" cy="267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4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5830" y="3865245"/>
            <a:ext cx="430847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380" y="3292165"/>
            <a:ext cx="1733333" cy="107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782685" y="3429000"/>
            <a:ext cx="2230755" cy="1102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5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2888731"/>
            <a:ext cx="219047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9047" y="2888731"/>
            <a:ext cx="209523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62857" y="2888731"/>
            <a:ext cx="219047" cy="23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00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3809" y="4533454"/>
            <a:ext cx="1828571" cy="26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20000" y="4523929"/>
            <a:ext cx="6142857" cy="27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96190" y="5076341"/>
            <a:ext cx="1276190" cy="209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6190" y="5571606"/>
            <a:ext cx="961904" cy="27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15238" y="5581130"/>
            <a:ext cx="7247619" cy="26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77142" y="6095444"/>
            <a:ext cx="2180952" cy="27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015238" y="6181163"/>
            <a:ext cx="5142857" cy="6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320000" y="6104968"/>
            <a:ext cx="742857" cy="27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2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00952" y="2241995"/>
            <a:ext cx="8495238" cy="27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1428" y="2767181"/>
            <a:ext cx="8504761" cy="27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3292367"/>
            <a:ext cx="4542857" cy="26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6666" y="3368758"/>
            <a:ext cx="2895238" cy="6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43809" y="3292367"/>
            <a:ext cx="752380" cy="27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1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3107404"/>
            <a:ext cx="1819047" cy="26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8095" y="3097871"/>
            <a:ext cx="6428571" cy="27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00952" y="3622189"/>
            <a:ext cx="2914285" cy="27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262857" y="3622189"/>
            <a:ext cx="5323809" cy="27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428" y="4146507"/>
            <a:ext cx="3200000" cy="27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9047" y="4146507"/>
            <a:ext cx="5047619" cy="276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1428" y="4661292"/>
            <a:ext cx="5295238" cy="28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48571" y="4747090"/>
            <a:ext cx="1923809" cy="5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34285" y="4670825"/>
            <a:ext cx="752379" cy="26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1649871"/>
            <a:ext cx="2695238" cy="27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184530"/>
            <a:ext cx="1142857" cy="238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2700094"/>
            <a:ext cx="2942857" cy="27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0952" y="3215658"/>
            <a:ext cx="3219047" cy="27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4285" y="3826697"/>
            <a:ext cx="1923809" cy="57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20000" y="3740769"/>
            <a:ext cx="752380" cy="27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6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790" y="2182495"/>
            <a:ext cx="271399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055370" y="2636520"/>
            <a:ext cx="271399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2"/>
            </p:custDataLst>
          </p:nvPr>
        </p:nvSpPr>
        <p:spPr bwMode="white">
          <a:xfrm>
            <a:off x="1055370" y="3213100"/>
            <a:ext cx="271399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5592445" y="2182495"/>
            <a:ext cx="271399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4"/>
            </p:custDataLst>
          </p:nvPr>
        </p:nvSpPr>
        <p:spPr bwMode="white">
          <a:xfrm>
            <a:off x="5375910" y="2708910"/>
            <a:ext cx="271399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5375910" y="3197860"/>
            <a:ext cx="2815590" cy="41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1054735" y="3733800"/>
            <a:ext cx="8617585" cy="382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2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10476" y="1601547"/>
            <a:ext cx="342857" cy="286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48571" y="1592008"/>
            <a:ext cx="361904" cy="30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62857" y="2145247"/>
            <a:ext cx="361904" cy="295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34285" y="2708024"/>
            <a:ext cx="352380" cy="276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24761" y="2812949"/>
            <a:ext cx="352380" cy="47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86666" y="3232647"/>
            <a:ext cx="676190" cy="30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281904" y="3795424"/>
            <a:ext cx="2400000" cy="305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253333" y="4367740"/>
            <a:ext cx="219047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77142" y="4367740"/>
            <a:ext cx="219047" cy="238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0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58095" y="1162581"/>
            <a:ext cx="342857" cy="276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86666" y="1686681"/>
            <a:ext cx="361904" cy="295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86666" y="2820641"/>
            <a:ext cx="361904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81904" y="3916485"/>
            <a:ext cx="361904" cy="2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10180" y="5231765"/>
            <a:ext cx="314325" cy="14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66025" y="5155565"/>
            <a:ext cx="316800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09545" y="5784215"/>
            <a:ext cx="31623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27950" y="5784215"/>
            <a:ext cx="319405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4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5238" y="1124921"/>
            <a:ext cx="219047" cy="2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15238" y="1134479"/>
            <a:ext cx="219047" cy="22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96190" y="3093785"/>
            <a:ext cx="219047" cy="2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81904" y="3093785"/>
            <a:ext cx="219047" cy="23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86666" y="3093785"/>
            <a:ext cx="171429" cy="229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8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1669281"/>
            <a:ext cx="333333" cy="31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62857" y="2251942"/>
            <a:ext cx="285714" cy="23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15238" y="2767739"/>
            <a:ext cx="333333" cy="31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9900" y="3284670"/>
            <a:ext cx="10800000" cy="1065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10608947" y="3361466"/>
            <a:ext cx="333333" cy="307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0656566" y="3947035"/>
            <a:ext cx="285714" cy="230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1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0952" y="1658263"/>
            <a:ext cx="238095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77142" y="3307201"/>
            <a:ext cx="295238" cy="23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15238" y="4927546"/>
            <a:ext cx="295238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1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39047" y="1143625"/>
            <a:ext cx="247619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72380" y="2764530"/>
            <a:ext cx="238095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190" y="3851490"/>
            <a:ext cx="238095" cy="247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9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666" y="2697489"/>
            <a:ext cx="1466666" cy="2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72380" y="2697489"/>
            <a:ext cx="1466666" cy="2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96190" y="2668890"/>
            <a:ext cx="1304761" cy="266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86666" y="3240875"/>
            <a:ext cx="504761" cy="22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72380" y="3240875"/>
            <a:ext cx="666666" cy="22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96190" y="3240875"/>
            <a:ext cx="828571" cy="238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5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380" y="2203079"/>
            <a:ext cx="523809" cy="229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96190" y="2193536"/>
            <a:ext cx="380952" cy="2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8571" y="2193536"/>
            <a:ext cx="380952" cy="2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2023-07-25T16:52:02Z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