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7" r:id="rId8"/>
    <p:sldId id="335" r:id="rId9"/>
    <p:sldId id="333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49" d="100"/>
          <a:sy n="49" d="100"/>
        </p:scale>
        <p:origin x="1834" y="802"/>
      </p:cViewPr>
      <p:guideLst>
        <p:guide orient="horz" pos="217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13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19375" y="3121660"/>
            <a:ext cx="6953250" cy="61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1191639"/>
            <a:ext cx="971428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3809" y="1191639"/>
            <a:ext cx="961904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1191639"/>
            <a:ext cx="980952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619" y="1191639"/>
            <a:ext cx="980951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2380" y="2318483"/>
            <a:ext cx="980952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43809" y="2318483"/>
            <a:ext cx="971428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05714" y="2318483"/>
            <a:ext cx="990476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67619" y="2318483"/>
            <a:ext cx="990476" cy="43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824761" y="3445327"/>
            <a:ext cx="980952" cy="4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86666" y="3445327"/>
            <a:ext cx="980952" cy="4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48571" y="3445327"/>
            <a:ext cx="990476" cy="4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10476" y="3445327"/>
            <a:ext cx="990476" cy="44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40366" y="4581720"/>
            <a:ext cx="7270110" cy="138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24761" y="1201088"/>
            <a:ext cx="980952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86666" y="1201088"/>
            <a:ext cx="990476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48571" y="1201088"/>
            <a:ext cx="990476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20000" y="1201088"/>
            <a:ext cx="980952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5714" y="2327441"/>
            <a:ext cx="980951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0000" y="3463339"/>
            <a:ext cx="971428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72380" y="3463339"/>
            <a:ext cx="980952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43809" y="3463339"/>
            <a:ext cx="980952" cy="43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503783"/>
            <a:ext cx="3771428" cy="53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4945" y="5210392"/>
            <a:ext cx="7270110" cy="1386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413240" cy="2528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6" r="25552" b="5081"/>
          <a:stretch>
            <a:fillRect/>
          </a:stretch>
        </p:blipFill>
        <p:spPr>
          <a:xfrm>
            <a:off x="2493010" y="3284855"/>
            <a:ext cx="6176010" cy="33743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91428" y="1438729"/>
            <a:ext cx="580952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1438729"/>
            <a:ext cx="1314285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91428" y="1438729"/>
            <a:ext cx="838095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86666" y="1438729"/>
            <a:ext cx="580952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20000" y="1438729"/>
            <a:ext cx="571428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53333" y="1438729"/>
            <a:ext cx="580952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67619" y="1438729"/>
            <a:ext cx="600000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00952" y="1438729"/>
            <a:ext cx="580952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20000" y="2467440"/>
            <a:ext cx="1819047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081904" y="2467440"/>
            <a:ext cx="1323809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986666" y="2467440"/>
            <a:ext cx="571428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739047" y="2467440"/>
            <a:ext cx="828571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739047" y="2467440"/>
            <a:ext cx="1095238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110476" y="3477101"/>
            <a:ext cx="1104761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2377142" y="3486626"/>
            <a:ext cx="552380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986666" y="3477101"/>
            <a:ext cx="838095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86666" y="3486626"/>
            <a:ext cx="847619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986666" y="3486626"/>
            <a:ext cx="838095" cy="381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529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50087" y="1592415"/>
            <a:ext cx="465456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19957" y="1592415"/>
            <a:ext cx="465456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97457" y="1592415"/>
            <a:ext cx="663847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50087" y="2409816"/>
            <a:ext cx="686739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11522" y="2409816"/>
            <a:ext cx="480717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89827" y="2409816"/>
            <a:ext cx="892761" cy="313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70174" y="4556447"/>
            <a:ext cx="236543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947261" y="4556447"/>
            <a:ext cx="228913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03892" y="5068277"/>
            <a:ext cx="1495565" cy="30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25566" y="5595386"/>
            <a:ext cx="236543" cy="282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48571" y="3534252"/>
            <a:ext cx="580952" cy="5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48571" y="4648689"/>
            <a:ext cx="580952" cy="5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8571" y="5753601"/>
            <a:ext cx="580952" cy="5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2459098"/>
            <a:ext cx="580952" cy="5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631618"/>
            <a:ext cx="495238" cy="438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77142" y="5776471"/>
            <a:ext cx="580952" cy="591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8095" y="3699130"/>
            <a:ext cx="885714" cy="4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0000" y="3699130"/>
            <a:ext cx="876190" cy="448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20000" y="2345665"/>
            <a:ext cx="980952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2345665"/>
            <a:ext cx="961904" cy="438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05714" y="4740041"/>
            <a:ext cx="1180952" cy="4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34285" y="4740041"/>
            <a:ext cx="1180952" cy="448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640000" cy="35140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225" y="4364805"/>
            <a:ext cx="8640000" cy="2211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559560" y="4364990"/>
            <a:ext cx="491744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1559560" y="5157470"/>
            <a:ext cx="4791075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199515" y="6015990"/>
            <a:ext cx="4831080" cy="56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2023-07-26T16:04:51Z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