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0" r:id="rId6"/>
    <p:sldId id="338" r:id="rId7"/>
    <p:sldId id="336" r:id="rId8"/>
    <p:sldId id="334" r:id="rId9"/>
    <p:sldId id="331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tags" Target="../tags/tag7.xml"/><Relationship Id="rId7" Type="http://schemas.openxmlformats.org/officeDocument/2006/relationships/image" Target="../media/image14.png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0360" y="3128645"/>
            <a:ext cx="1151128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305" y="2306955"/>
            <a:ext cx="7425055" cy="3194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548495" cy="285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2" r="56226" b="177"/>
          <a:stretch>
            <a:fillRect/>
          </a:stretch>
        </p:blipFill>
        <p:spPr>
          <a:xfrm>
            <a:off x="6241415" y="3068955"/>
            <a:ext cx="3884930" cy="3432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80100" y="2924810"/>
            <a:ext cx="4308475" cy="37299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16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05714" y="5417392"/>
            <a:ext cx="2504761" cy="572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00684" y="1072115"/>
            <a:ext cx="608485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4490" y="1072115"/>
            <a:ext cx="608485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5778" y="2072719"/>
            <a:ext cx="599793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79194" y="2072719"/>
            <a:ext cx="617178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71604" y="3986919"/>
            <a:ext cx="1138737" cy="53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78987" y="5065831"/>
            <a:ext cx="617178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267292" y="6066435"/>
            <a:ext cx="617178" cy="400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4463235"/>
            <a:ext cx="657142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177142" y="2448895"/>
            <a:ext cx="495238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7142" y="3544656"/>
            <a:ext cx="495238" cy="44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7142" y="4649946"/>
            <a:ext cx="495238" cy="4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43809" y="3582943"/>
            <a:ext cx="457142" cy="4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2380" y="1143798"/>
            <a:ext cx="485714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0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080" y="2061025"/>
            <a:ext cx="10800000" cy="44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8991841" y="2280173"/>
            <a:ext cx="438095" cy="4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070" y="756920"/>
            <a:ext cx="7560000" cy="4327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15" r="46224" b="8348"/>
          <a:stretch>
            <a:fillRect/>
          </a:stretch>
        </p:blipFill>
        <p:spPr>
          <a:xfrm>
            <a:off x="8255635" y="2637155"/>
            <a:ext cx="3651250" cy="2127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435" y="5249995"/>
            <a:ext cx="7560000" cy="129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5635" y="2421255"/>
            <a:ext cx="3858260" cy="2348230"/>
          </a:xfrm>
          <a:prstGeom prst="rect">
            <a:avLst/>
          </a:prstGeom>
        </p:spPr>
      </p:pic>
      <p:sp useBgFill="1">
        <p:nvSpPr>
          <p:cNvPr id="8" name="矩形 7"/>
          <p:cNvSpPr/>
          <p:nvPr>
            <p:custDataLst>
              <p:tags r:id="rId3"/>
            </p:custDataLst>
          </p:nvPr>
        </p:nvSpPr>
        <p:spPr bwMode="white">
          <a:xfrm>
            <a:off x="6887984" y="5301310"/>
            <a:ext cx="638095" cy="439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2023-07-26T17:47:44Z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