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6" r:id="rId7"/>
    <p:sldId id="335" r:id="rId8"/>
    <p:sldId id="334" r:id="rId9"/>
    <p:sldId id="332" r:id="rId10"/>
    <p:sldId id="331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8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10.xml"/><Relationship Id="rId7" Type="http://schemas.openxmlformats.org/officeDocument/2006/relationships/image" Target="../media/image15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3300050" y="2819718"/>
            <a:ext cx="5591900" cy="121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1610" y="2070100"/>
            <a:ext cx="6307455" cy="227647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428940"/>
            <a:ext cx="10800000" cy="2395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4342854" y="4572092"/>
            <a:ext cx="1000000" cy="30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8714282" y="4572092"/>
            <a:ext cx="1333334" cy="30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133330" y="6366264"/>
            <a:ext cx="8438095" cy="27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10373360" cy="256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323590"/>
            <a:ext cx="10373360" cy="337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3930" y="4364990"/>
            <a:ext cx="4552950" cy="2327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815" y="2192655"/>
            <a:ext cx="405257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6305" y="2192655"/>
            <a:ext cx="439991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142" y="2717523"/>
            <a:ext cx="1000000" cy="2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86666" y="2717523"/>
            <a:ext cx="1000000" cy="2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7142" y="3194441"/>
            <a:ext cx="4009523" cy="2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86780" y="3194685"/>
            <a:ext cx="442912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8095" y="3690437"/>
            <a:ext cx="3771428" cy="2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67619" y="3690437"/>
            <a:ext cx="3485714" cy="2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86840" y="4187190"/>
            <a:ext cx="388556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86805" y="4177030"/>
            <a:ext cx="426339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animBg="1"/>
      <p:bldP spid="11" grpId="0" bldLvl="0" animBg="1"/>
      <p:bldP spid="13" grpId="0" animBg="1"/>
      <p:bldP spid="14" grpId="0" animBg="1"/>
      <p:bldP spid="15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1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4087190"/>
            <a:ext cx="8219047" cy="27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4601626"/>
            <a:ext cx="990476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5097008"/>
            <a:ext cx="8466666" cy="27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428" y="5592390"/>
            <a:ext cx="3228571" cy="27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0952" y="5678129"/>
            <a:ext cx="4171428" cy="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4285" y="5601916"/>
            <a:ext cx="752379" cy="27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746768"/>
            <a:ext cx="2409523" cy="26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6190" y="2737227"/>
            <a:ext cx="5600000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3252482"/>
            <a:ext cx="1685714" cy="2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3748654"/>
            <a:ext cx="1247619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5238" y="3748654"/>
            <a:ext cx="6980952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0952" y="4244826"/>
            <a:ext cx="3904761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48571" y="4330702"/>
            <a:ext cx="3533333" cy="6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43809" y="4254368"/>
            <a:ext cx="752380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2857" y="2260682"/>
            <a:ext cx="371428" cy="23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428" y="2852522"/>
            <a:ext cx="219047" cy="22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3333" y="3425270"/>
            <a:ext cx="209523" cy="23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62857" y="4589857"/>
            <a:ext cx="361904" cy="22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3240902"/>
            <a:ext cx="219047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6666" y="3240902"/>
            <a:ext cx="380952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809" y="3812894"/>
            <a:ext cx="361904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3809" y="3812894"/>
            <a:ext cx="361904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05714" y="3822427"/>
            <a:ext cx="361904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00952" y="4394419"/>
            <a:ext cx="361904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6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9047" y="1753314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380" y="2334535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2915757"/>
            <a:ext cx="361904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2857" y="4068672"/>
            <a:ext cx="380952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9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86666" y="1676884"/>
            <a:ext cx="333333" cy="31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6666" y="2257937"/>
            <a:ext cx="323809" cy="31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86666" y="3420044"/>
            <a:ext cx="333333" cy="3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900" y="3848550"/>
            <a:ext cx="10800000" cy="227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0818471" y="4544881"/>
            <a:ext cx="295237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0818471" y="5708613"/>
            <a:ext cx="295237" cy="2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6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3333" y="2860705"/>
            <a:ext cx="238095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2" y="5178661"/>
            <a:ext cx="238095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2380" y="1676936"/>
            <a:ext cx="295238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9523" y="3410700"/>
            <a:ext cx="257142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285" y="5153991"/>
            <a:ext cx="238095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9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0000" y="1677942"/>
            <a:ext cx="361904" cy="2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9047" y="1677942"/>
            <a:ext cx="361904" cy="23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375" y="3780605"/>
            <a:ext cx="10800000" cy="248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2989898" y="3904442"/>
            <a:ext cx="219047" cy="2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0180375" y="3894916"/>
            <a:ext cx="219047" cy="2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6190" y="5484619"/>
            <a:ext cx="361904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2857" y="5484619"/>
            <a:ext cx="219047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714" y="5484619"/>
            <a:ext cx="352380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5714" y="5484619"/>
            <a:ext cx="342857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24761" y="5484619"/>
            <a:ext cx="380952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2023-07-25T16:59:07Z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