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2" r:id="rId3"/>
    <p:sldId id="341" r:id="rId4"/>
    <p:sldId id="340" r:id="rId5"/>
    <p:sldId id="338" r:id="rId6"/>
    <p:sldId id="336" r:id="rId7"/>
    <p:sldId id="334" r:id="rId8"/>
    <p:sldId id="333" r:id="rId9"/>
    <p:sldId id="331" r:id="rId10"/>
    <p:sldId id="329" r:id="rId11"/>
    <p:sldId id="327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5" d="100"/>
          <a:sy n="55" d="100"/>
        </p:scale>
        <p:origin x="1579" y="658"/>
      </p:cViewPr>
      <p:guideLst>
        <p:guide orient="horz" pos="217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78860" y="2687955"/>
            <a:ext cx="5034280" cy="1481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66"/>
          <a:stretch>
            <a:fillRect/>
          </a:stretch>
        </p:blipFill>
        <p:spPr>
          <a:xfrm>
            <a:off x="720090" y="900430"/>
            <a:ext cx="451176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96158" y="1162063"/>
            <a:ext cx="276868" cy="354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342" y="2178533"/>
            <a:ext cx="276868" cy="346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27118" y="2209335"/>
            <a:ext cx="284559" cy="346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65572" y="3187303"/>
            <a:ext cx="284559" cy="346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27118" y="4226876"/>
            <a:ext cx="284559" cy="354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27118" y="5204843"/>
            <a:ext cx="284559" cy="354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6723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52020" y="1126816"/>
            <a:ext cx="282960" cy="344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8872" y="2121239"/>
            <a:ext cx="275313" cy="35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8425" y="2151836"/>
            <a:ext cx="275313" cy="359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4829" y="3130960"/>
            <a:ext cx="275313" cy="359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4829" y="4163629"/>
            <a:ext cx="282960" cy="35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88425" y="4163629"/>
            <a:ext cx="282960" cy="35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52020" y="4171278"/>
            <a:ext cx="282960" cy="344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24760" y="5135245"/>
            <a:ext cx="32893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88690" y="5135245"/>
            <a:ext cx="32893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51985" y="5142865"/>
            <a:ext cx="32893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824761" y="5500093"/>
            <a:ext cx="571428" cy="59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2400765"/>
            <a:ext cx="495238" cy="4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62857" y="4667739"/>
            <a:ext cx="495238" cy="4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2315358"/>
            <a:ext cx="495238" cy="4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62857" y="3439587"/>
            <a:ext cx="495238" cy="4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3400" y="3573145"/>
            <a:ext cx="3510915" cy="263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7619" y="2622216"/>
            <a:ext cx="552380" cy="381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86666" y="2622216"/>
            <a:ext cx="1790476" cy="381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32650" y="3662045"/>
            <a:ext cx="3559175" cy="254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00952" y="1229364"/>
            <a:ext cx="2009523" cy="371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0000" y="1229364"/>
            <a:ext cx="2028570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190" y="2268220"/>
            <a:ext cx="3425825" cy="381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75375" y="2268220"/>
            <a:ext cx="3459480" cy="249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43809" y="3708520"/>
            <a:ext cx="2419047" cy="38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3333" y="3708520"/>
            <a:ext cx="2409523" cy="38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43809" y="4747826"/>
            <a:ext cx="790476" cy="38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53333" y="4747826"/>
            <a:ext cx="1076190" cy="38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53333" y="1115094"/>
            <a:ext cx="2200000" cy="41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154916"/>
            <a:ext cx="1704761" cy="41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156579"/>
            <a:ext cx="2723809" cy="52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186860"/>
            <a:ext cx="6257142" cy="52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2023-07-26T14:35:35Z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